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3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E7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2"/>
            <a:ext cx="4650105" cy="3768090"/>
          </a:xfrm>
          <a:custGeom>
            <a:avLst/>
            <a:gdLst/>
            <a:ahLst/>
            <a:cxnLst/>
            <a:rect l="l" t="t" r="r" b="b"/>
            <a:pathLst>
              <a:path w="4650105" h="3768090">
                <a:moveTo>
                  <a:pt x="1858030" y="3767614"/>
                </a:moveTo>
                <a:lnTo>
                  <a:pt x="1809443" y="3767200"/>
                </a:lnTo>
                <a:lnTo>
                  <a:pt x="1761057" y="3765961"/>
                </a:lnTo>
                <a:lnTo>
                  <a:pt x="1712879" y="3763905"/>
                </a:lnTo>
                <a:lnTo>
                  <a:pt x="1664914" y="3761039"/>
                </a:lnTo>
                <a:lnTo>
                  <a:pt x="1617171" y="3757368"/>
                </a:lnTo>
                <a:lnTo>
                  <a:pt x="1569655" y="3752900"/>
                </a:lnTo>
                <a:lnTo>
                  <a:pt x="1522373" y="3747641"/>
                </a:lnTo>
                <a:lnTo>
                  <a:pt x="1475332" y="3741598"/>
                </a:lnTo>
                <a:lnTo>
                  <a:pt x="1428539" y="3734778"/>
                </a:lnTo>
                <a:lnTo>
                  <a:pt x="1382000" y="3727187"/>
                </a:lnTo>
                <a:lnTo>
                  <a:pt x="1335723" y="3718833"/>
                </a:lnTo>
                <a:lnTo>
                  <a:pt x="1289713" y="3709721"/>
                </a:lnTo>
                <a:lnTo>
                  <a:pt x="1243978" y="3699859"/>
                </a:lnTo>
                <a:lnTo>
                  <a:pt x="1198524" y="3689253"/>
                </a:lnTo>
                <a:lnTo>
                  <a:pt x="1153358" y="3677910"/>
                </a:lnTo>
                <a:lnTo>
                  <a:pt x="1108486" y="3665837"/>
                </a:lnTo>
                <a:lnTo>
                  <a:pt x="1063916" y="3653040"/>
                </a:lnTo>
                <a:lnTo>
                  <a:pt x="1019654" y="3639527"/>
                </a:lnTo>
                <a:lnTo>
                  <a:pt x="975706" y="3625303"/>
                </a:lnTo>
                <a:lnTo>
                  <a:pt x="932080" y="3610375"/>
                </a:lnTo>
                <a:lnTo>
                  <a:pt x="888782" y="3594751"/>
                </a:lnTo>
                <a:lnTo>
                  <a:pt x="845819" y="3578437"/>
                </a:lnTo>
                <a:lnTo>
                  <a:pt x="803198" y="3561439"/>
                </a:lnTo>
                <a:lnTo>
                  <a:pt x="760925" y="3543764"/>
                </a:lnTo>
                <a:lnTo>
                  <a:pt x="719006" y="3525420"/>
                </a:lnTo>
                <a:lnTo>
                  <a:pt x="677450" y="3506412"/>
                </a:lnTo>
                <a:lnTo>
                  <a:pt x="636261" y="3486747"/>
                </a:lnTo>
                <a:lnTo>
                  <a:pt x="595448" y="3466433"/>
                </a:lnTo>
                <a:lnTo>
                  <a:pt x="555016" y="3445476"/>
                </a:lnTo>
                <a:lnTo>
                  <a:pt x="514973" y="3423882"/>
                </a:lnTo>
                <a:lnTo>
                  <a:pt x="475326" y="3401658"/>
                </a:lnTo>
                <a:lnTo>
                  <a:pt x="436080" y="3378811"/>
                </a:lnTo>
                <a:lnTo>
                  <a:pt x="397242" y="3355348"/>
                </a:lnTo>
                <a:lnTo>
                  <a:pt x="358820" y="3331275"/>
                </a:lnTo>
                <a:lnTo>
                  <a:pt x="320820" y="3306599"/>
                </a:lnTo>
                <a:lnTo>
                  <a:pt x="283248" y="3281327"/>
                </a:lnTo>
                <a:lnTo>
                  <a:pt x="246112" y="3255465"/>
                </a:lnTo>
                <a:lnTo>
                  <a:pt x="209418" y="3229020"/>
                </a:lnTo>
                <a:lnTo>
                  <a:pt x="173173" y="3202000"/>
                </a:lnTo>
                <a:lnTo>
                  <a:pt x="137383" y="3174410"/>
                </a:lnTo>
                <a:lnTo>
                  <a:pt x="102055" y="3146257"/>
                </a:lnTo>
                <a:lnTo>
                  <a:pt x="67197" y="3117548"/>
                </a:lnTo>
                <a:lnTo>
                  <a:pt x="32814" y="3088289"/>
                </a:lnTo>
                <a:lnTo>
                  <a:pt x="0" y="3059444"/>
                </a:lnTo>
                <a:lnTo>
                  <a:pt x="0" y="0"/>
                </a:lnTo>
                <a:lnTo>
                  <a:pt x="4474033" y="0"/>
                </a:lnTo>
                <a:lnTo>
                  <a:pt x="4476648" y="6886"/>
                </a:lnTo>
                <a:lnTo>
                  <a:pt x="4492272" y="50184"/>
                </a:lnTo>
                <a:lnTo>
                  <a:pt x="4507199" y="93810"/>
                </a:lnTo>
                <a:lnTo>
                  <a:pt x="4521423" y="137757"/>
                </a:lnTo>
                <a:lnTo>
                  <a:pt x="4534937" y="182019"/>
                </a:lnTo>
                <a:lnTo>
                  <a:pt x="4547734" y="226590"/>
                </a:lnTo>
                <a:lnTo>
                  <a:pt x="4559807" y="271461"/>
                </a:lnTo>
                <a:lnTo>
                  <a:pt x="4571150" y="316627"/>
                </a:lnTo>
                <a:lnTo>
                  <a:pt x="4581756" y="362081"/>
                </a:lnTo>
                <a:lnTo>
                  <a:pt x="4591618" y="407816"/>
                </a:lnTo>
                <a:lnTo>
                  <a:pt x="4600729" y="453826"/>
                </a:lnTo>
                <a:lnTo>
                  <a:pt x="4609084" y="500104"/>
                </a:lnTo>
                <a:lnTo>
                  <a:pt x="4616675" y="546642"/>
                </a:lnTo>
                <a:lnTo>
                  <a:pt x="4623495" y="593435"/>
                </a:lnTo>
                <a:lnTo>
                  <a:pt x="4629537" y="640476"/>
                </a:lnTo>
                <a:lnTo>
                  <a:pt x="4634796" y="687758"/>
                </a:lnTo>
                <a:lnTo>
                  <a:pt x="4639265" y="735274"/>
                </a:lnTo>
                <a:lnTo>
                  <a:pt x="4642935" y="783018"/>
                </a:lnTo>
                <a:lnTo>
                  <a:pt x="4645802" y="830982"/>
                </a:lnTo>
                <a:lnTo>
                  <a:pt x="4647858" y="879161"/>
                </a:lnTo>
                <a:lnTo>
                  <a:pt x="4649097" y="927547"/>
                </a:lnTo>
                <a:lnTo>
                  <a:pt x="4649511" y="976134"/>
                </a:lnTo>
                <a:lnTo>
                  <a:pt x="4649097" y="1024720"/>
                </a:lnTo>
                <a:lnTo>
                  <a:pt x="4647858" y="1073107"/>
                </a:lnTo>
                <a:lnTo>
                  <a:pt x="4645802" y="1121285"/>
                </a:lnTo>
                <a:lnTo>
                  <a:pt x="4642935" y="1169250"/>
                </a:lnTo>
                <a:lnTo>
                  <a:pt x="4639265" y="1216993"/>
                </a:lnTo>
                <a:lnTo>
                  <a:pt x="4634796" y="1264509"/>
                </a:lnTo>
                <a:lnTo>
                  <a:pt x="4629537" y="1311791"/>
                </a:lnTo>
                <a:lnTo>
                  <a:pt x="4623495" y="1358832"/>
                </a:lnTo>
                <a:lnTo>
                  <a:pt x="4616675" y="1405625"/>
                </a:lnTo>
                <a:lnTo>
                  <a:pt x="4609084" y="1452163"/>
                </a:lnTo>
                <a:lnTo>
                  <a:pt x="4600729" y="1498441"/>
                </a:lnTo>
                <a:lnTo>
                  <a:pt x="4591618" y="1544451"/>
                </a:lnTo>
                <a:lnTo>
                  <a:pt x="4581756" y="1590186"/>
                </a:lnTo>
                <a:lnTo>
                  <a:pt x="4571150" y="1635640"/>
                </a:lnTo>
                <a:lnTo>
                  <a:pt x="4559807" y="1680806"/>
                </a:lnTo>
                <a:lnTo>
                  <a:pt x="4547734" y="1725678"/>
                </a:lnTo>
                <a:lnTo>
                  <a:pt x="4534937" y="1770248"/>
                </a:lnTo>
                <a:lnTo>
                  <a:pt x="4521423" y="1814510"/>
                </a:lnTo>
                <a:lnTo>
                  <a:pt x="4507199" y="1858457"/>
                </a:lnTo>
                <a:lnTo>
                  <a:pt x="4492272" y="1902083"/>
                </a:lnTo>
                <a:lnTo>
                  <a:pt x="4476648" y="1945381"/>
                </a:lnTo>
                <a:lnTo>
                  <a:pt x="4460333" y="1988344"/>
                </a:lnTo>
                <a:lnTo>
                  <a:pt x="4443335" y="2030966"/>
                </a:lnTo>
                <a:lnTo>
                  <a:pt x="4425661" y="2073239"/>
                </a:lnTo>
                <a:lnTo>
                  <a:pt x="4407316" y="2115158"/>
                </a:lnTo>
                <a:lnTo>
                  <a:pt x="4388308" y="2156714"/>
                </a:lnTo>
                <a:lnTo>
                  <a:pt x="4368644" y="2197903"/>
                </a:lnTo>
                <a:lnTo>
                  <a:pt x="4348330" y="2238716"/>
                </a:lnTo>
                <a:lnTo>
                  <a:pt x="4327372" y="2279147"/>
                </a:lnTo>
                <a:lnTo>
                  <a:pt x="4305778" y="2319190"/>
                </a:lnTo>
                <a:lnTo>
                  <a:pt x="4283554" y="2358838"/>
                </a:lnTo>
                <a:lnTo>
                  <a:pt x="4260708" y="2398084"/>
                </a:lnTo>
                <a:lnTo>
                  <a:pt x="4237244" y="2436922"/>
                </a:lnTo>
                <a:lnTo>
                  <a:pt x="4213171" y="2475344"/>
                </a:lnTo>
                <a:lnTo>
                  <a:pt x="4188496" y="2513344"/>
                </a:lnTo>
                <a:lnTo>
                  <a:pt x="4163223" y="2550916"/>
                </a:lnTo>
                <a:lnTo>
                  <a:pt x="4137362" y="2588052"/>
                </a:lnTo>
                <a:lnTo>
                  <a:pt x="4110917" y="2624746"/>
                </a:lnTo>
                <a:lnTo>
                  <a:pt x="4083896" y="2660991"/>
                </a:lnTo>
                <a:lnTo>
                  <a:pt x="4056306" y="2696781"/>
                </a:lnTo>
                <a:lnTo>
                  <a:pt x="4028153" y="2732108"/>
                </a:lnTo>
                <a:lnTo>
                  <a:pt x="3999444" y="2766967"/>
                </a:lnTo>
                <a:lnTo>
                  <a:pt x="3970186" y="2801350"/>
                </a:lnTo>
                <a:lnTo>
                  <a:pt x="3940385" y="2835251"/>
                </a:lnTo>
                <a:lnTo>
                  <a:pt x="3910048" y="2868663"/>
                </a:lnTo>
                <a:lnTo>
                  <a:pt x="3879182" y="2901579"/>
                </a:lnTo>
                <a:lnTo>
                  <a:pt x="3847793" y="2933992"/>
                </a:lnTo>
                <a:lnTo>
                  <a:pt x="3815889" y="2965897"/>
                </a:lnTo>
                <a:lnTo>
                  <a:pt x="3783475" y="2997285"/>
                </a:lnTo>
                <a:lnTo>
                  <a:pt x="3750559" y="3028151"/>
                </a:lnTo>
                <a:lnTo>
                  <a:pt x="3717148" y="3058488"/>
                </a:lnTo>
                <a:lnTo>
                  <a:pt x="3683247" y="3088289"/>
                </a:lnTo>
                <a:lnTo>
                  <a:pt x="3648864" y="3117548"/>
                </a:lnTo>
                <a:lnTo>
                  <a:pt x="3614005" y="3146257"/>
                </a:lnTo>
                <a:lnTo>
                  <a:pt x="3578678" y="3174410"/>
                </a:lnTo>
                <a:lnTo>
                  <a:pt x="3542888" y="3202000"/>
                </a:lnTo>
                <a:lnTo>
                  <a:pt x="3506643" y="3229020"/>
                </a:lnTo>
                <a:lnTo>
                  <a:pt x="3469948" y="3255465"/>
                </a:lnTo>
                <a:lnTo>
                  <a:pt x="3432812" y="3281327"/>
                </a:lnTo>
                <a:lnTo>
                  <a:pt x="3395241" y="3306599"/>
                </a:lnTo>
                <a:lnTo>
                  <a:pt x="3357241" y="3331275"/>
                </a:lnTo>
                <a:lnTo>
                  <a:pt x="3318818" y="3355348"/>
                </a:lnTo>
                <a:lnTo>
                  <a:pt x="3279981" y="3378811"/>
                </a:lnTo>
                <a:lnTo>
                  <a:pt x="3240735" y="3401658"/>
                </a:lnTo>
                <a:lnTo>
                  <a:pt x="3201087" y="3423882"/>
                </a:lnTo>
                <a:lnTo>
                  <a:pt x="3161044" y="3445476"/>
                </a:lnTo>
                <a:lnTo>
                  <a:pt x="3120612" y="3466433"/>
                </a:lnTo>
                <a:lnTo>
                  <a:pt x="3079799" y="3486747"/>
                </a:lnTo>
                <a:lnTo>
                  <a:pt x="3038611" y="3506412"/>
                </a:lnTo>
                <a:lnTo>
                  <a:pt x="2997054" y="3525420"/>
                </a:lnTo>
                <a:lnTo>
                  <a:pt x="2955136" y="3543764"/>
                </a:lnTo>
                <a:lnTo>
                  <a:pt x="2912863" y="3561439"/>
                </a:lnTo>
                <a:lnTo>
                  <a:pt x="2870241" y="3578437"/>
                </a:lnTo>
                <a:lnTo>
                  <a:pt x="2827278" y="3594751"/>
                </a:lnTo>
                <a:lnTo>
                  <a:pt x="2783980" y="3610375"/>
                </a:lnTo>
                <a:lnTo>
                  <a:pt x="2740354" y="3625303"/>
                </a:lnTo>
                <a:lnTo>
                  <a:pt x="2696407" y="3639527"/>
                </a:lnTo>
                <a:lnTo>
                  <a:pt x="2652144" y="3653040"/>
                </a:lnTo>
                <a:lnTo>
                  <a:pt x="2607574" y="3665837"/>
                </a:lnTo>
                <a:lnTo>
                  <a:pt x="2562703" y="3677910"/>
                </a:lnTo>
                <a:lnTo>
                  <a:pt x="2517537" y="3689253"/>
                </a:lnTo>
                <a:lnTo>
                  <a:pt x="2472083" y="3699859"/>
                </a:lnTo>
                <a:lnTo>
                  <a:pt x="2426347" y="3709721"/>
                </a:lnTo>
                <a:lnTo>
                  <a:pt x="2380338" y="3718833"/>
                </a:lnTo>
                <a:lnTo>
                  <a:pt x="2334060" y="3727187"/>
                </a:lnTo>
                <a:lnTo>
                  <a:pt x="2287521" y="3734778"/>
                </a:lnTo>
                <a:lnTo>
                  <a:pt x="2240728" y="3741598"/>
                </a:lnTo>
                <a:lnTo>
                  <a:pt x="2193688" y="3747641"/>
                </a:lnTo>
                <a:lnTo>
                  <a:pt x="2146406" y="3752900"/>
                </a:lnTo>
                <a:lnTo>
                  <a:pt x="2098890" y="3757368"/>
                </a:lnTo>
                <a:lnTo>
                  <a:pt x="2051146" y="3761039"/>
                </a:lnTo>
                <a:lnTo>
                  <a:pt x="2003182" y="3763905"/>
                </a:lnTo>
                <a:lnTo>
                  <a:pt x="1955003" y="3765961"/>
                </a:lnTo>
                <a:lnTo>
                  <a:pt x="1906617" y="3767200"/>
                </a:lnTo>
                <a:lnTo>
                  <a:pt x="1858030" y="37676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28333" y="604519"/>
            <a:ext cx="518795" cy="4408170"/>
          </a:xfrm>
          <a:custGeom>
            <a:avLst/>
            <a:gdLst/>
            <a:ahLst/>
            <a:cxnLst/>
            <a:rect l="l" t="t" r="r" b="b"/>
            <a:pathLst>
              <a:path w="518794" h="4408170">
                <a:moveTo>
                  <a:pt x="86423" y="518553"/>
                </a:moveTo>
                <a:lnTo>
                  <a:pt x="0" y="518553"/>
                </a:lnTo>
                <a:lnTo>
                  <a:pt x="0" y="4407611"/>
                </a:lnTo>
                <a:lnTo>
                  <a:pt x="86423" y="4407611"/>
                </a:lnTo>
                <a:lnTo>
                  <a:pt x="86423" y="518553"/>
                </a:lnTo>
                <a:close/>
              </a:path>
              <a:path w="518794" h="4408170">
                <a:moveTo>
                  <a:pt x="518541" y="0"/>
                </a:moveTo>
                <a:lnTo>
                  <a:pt x="432117" y="0"/>
                </a:lnTo>
                <a:lnTo>
                  <a:pt x="432117" y="3889057"/>
                </a:lnTo>
                <a:lnTo>
                  <a:pt x="518541" y="3889057"/>
                </a:lnTo>
                <a:lnTo>
                  <a:pt x="518541" y="0"/>
                </a:lnTo>
                <a:close/>
              </a:path>
            </a:pathLst>
          </a:custGeom>
          <a:solidFill>
            <a:srgbClr val="040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599597" y="7598616"/>
            <a:ext cx="2688590" cy="2688590"/>
          </a:xfrm>
          <a:custGeom>
            <a:avLst/>
            <a:gdLst/>
            <a:ahLst/>
            <a:cxnLst/>
            <a:rect l="l" t="t" r="r" b="b"/>
            <a:pathLst>
              <a:path w="2688590" h="2688590">
                <a:moveTo>
                  <a:pt x="359814" y="2688383"/>
                </a:moveTo>
                <a:lnTo>
                  <a:pt x="325082" y="2643362"/>
                </a:lnTo>
                <a:lnTo>
                  <a:pt x="298914" y="2607053"/>
                </a:lnTo>
                <a:lnTo>
                  <a:pt x="273712" y="2570018"/>
                </a:lnTo>
                <a:lnTo>
                  <a:pt x="249493" y="2532276"/>
                </a:lnTo>
                <a:lnTo>
                  <a:pt x="226276" y="2493846"/>
                </a:lnTo>
                <a:lnTo>
                  <a:pt x="204080" y="2454745"/>
                </a:lnTo>
                <a:lnTo>
                  <a:pt x="182921" y="2414993"/>
                </a:lnTo>
                <a:lnTo>
                  <a:pt x="162820" y="2374608"/>
                </a:lnTo>
                <a:lnTo>
                  <a:pt x="143795" y="2333608"/>
                </a:lnTo>
                <a:lnTo>
                  <a:pt x="125863" y="2292011"/>
                </a:lnTo>
                <a:lnTo>
                  <a:pt x="109044" y="2249836"/>
                </a:lnTo>
                <a:lnTo>
                  <a:pt x="93355" y="2207102"/>
                </a:lnTo>
                <a:lnTo>
                  <a:pt x="78816" y="2163826"/>
                </a:lnTo>
                <a:lnTo>
                  <a:pt x="65444" y="2120028"/>
                </a:lnTo>
                <a:lnTo>
                  <a:pt x="53258" y="2075726"/>
                </a:lnTo>
                <a:lnTo>
                  <a:pt x="42277" y="2030937"/>
                </a:lnTo>
                <a:lnTo>
                  <a:pt x="32519" y="1985682"/>
                </a:lnTo>
                <a:lnTo>
                  <a:pt x="24002" y="1939977"/>
                </a:lnTo>
                <a:lnTo>
                  <a:pt x="16744" y="1893841"/>
                </a:lnTo>
                <a:lnTo>
                  <a:pt x="10765" y="1847294"/>
                </a:lnTo>
                <a:lnTo>
                  <a:pt x="6083" y="1800352"/>
                </a:lnTo>
                <a:lnTo>
                  <a:pt x="2716" y="1753035"/>
                </a:lnTo>
                <a:lnTo>
                  <a:pt x="682" y="1705362"/>
                </a:lnTo>
                <a:lnTo>
                  <a:pt x="0" y="1657350"/>
                </a:lnTo>
                <a:lnTo>
                  <a:pt x="682" y="1609337"/>
                </a:lnTo>
                <a:lnTo>
                  <a:pt x="2716" y="1561664"/>
                </a:lnTo>
                <a:lnTo>
                  <a:pt x="6083" y="1514347"/>
                </a:lnTo>
                <a:lnTo>
                  <a:pt x="10765" y="1467406"/>
                </a:lnTo>
                <a:lnTo>
                  <a:pt x="16744" y="1420858"/>
                </a:lnTo>
                <a:lnTo>
                  <a:pt x="24002" y="1374723"/>
                </a:lnTo>
                <a:lnTo>
                  <a:pt x="32519" y="1329018"/>
                </a:lnTo>
                <a:lnTo>
                  <a:pt x="42277" y="1283762"/>
                </a:lnTo>
                <a:lnTo>
                  <a:pt x="53258" y="1238973"/>
                </a:lnTo>
                <a:lnTo>
                  <a:pt x="65444" y="1194671"/>
                </a:lnTo>
                <a:lnTo>
                  <a:pt x="78816" y="1150873"/>
                </a:lnTo>
                <a:lnTo>
                  <a:pt x="93355" y="1107597"/>
                </a:lnTo>
                <a:lnTo>
                  <a:pt x="109044" y="1064863"/>
                </a:lnTo>
                <a:lnTo>
                  <a:pt x="125863" y="1022688"/>
                </a:lnTo>
                <a:lnTo>
                  <a:pt x="143795" y="981091"/>
                </a:lnTo>
                <a:lnTo>
                  <a:pt x="162820" y="940091"/>
                </a:lnTo>
                <a:lnTo>
                  <a:pt x="182921" y="899706"/>
                </a:lnTo>
                <a:lnTo>
                  <a:pt x="204080" y="859954"/>
                </a:lnTo>
                <a:lnTo>
                  <a:pt x="226276" y="820853"/>
                </a:lnTo>
                <a:lnTo>
                  <a:pt x="249493" y="782423"/>
                </a:lnTo>
                <a:lnTo>
                  <a:pt x="273712" y="744681"/>
                </a:lnTo>
                <a:lnTo>
                  <a:pt x="298914" y="707647"/>
                </a:lnTo>
                <a:lnTo>
                  <a:pt x="325082" y="671337"/>
                </a:lnTo>
                <a:lnTo>
                  <a:pt x="352195" y="635772"/>
                </a:lnTo>
                <a:lnTo>
                  <a:pt x="380237" y="600968"/>
                </a:lnTo>
                <a:lnTo>
                  <a:pt x="409189" y="566946"/>
                </a:lnTo>
                <a:lnTo>
                  <a:pt x="439031" y="533723"/>
                </a:lnTo>
                <a:lnTo>
                  <a:pt x="469747" y="501317"/>
                </a:lnTo>
                <a:lnTo>
                  <a:pt x="501317" y="469747"/>
                </a:lnTo>
                <a:lnTo>
                  <a:pt x="533723" y="439031"/>
                </a:lnTo>
                <a:lnTo>
                  <a:pt x="566946" y="409189"/>
                </a:lnTo>
                <a:lnTo>
                  <a:pt x="600968" y="380237"/>
                </a:lnTo>
                <a:lnTo>
                  <a:pt x="635772" y="352195"/>
                </a:lnTo>
                <a:lnTo>
                  <a:pt x="671337" y="325082"/>
                </a:lnTo>
                <a:lnTo>
                  <a:pt x="707647" y="298914"/>
                </a:lnTo>
                <a:lnTo>
                  <a:pt x="744681" y="273712"/>
                </a:lnTo>
                <a:lnTo>
                  <a:pt x="782423" y="249493"/>
                </a:lnTo>
                <a:lnTo>
                  <a:pt x="820853" y="226276"/>
                </a:lnTo>
                <a:lnTo>
                  <a:pt x="859954" y="204080"/>
                </a:lnTo>
                <a:lnTo>
                  <a:pt x="899706" y="182921"/>
                </a:lnTo>
                <a:lnTo>
                  <a:pt x="940091" y="162820"/>
                </a:lnTo>
                <a:lnTo>
                  <a:pt x="981091" y="143795"/>
                </a:lnTo>
                <a:lnTo>
                  <a:pt x="1022688" y="125863"/>
                </a:lnTo>
                <a:lnTo>
                  <a:pt x="1064863" y="109044"/>
                </a:lnTo>
                <a:lnTo>
                  <a:pt x="1107597" y="93355"/>
                </a:lnTo>
                <a:lnTo>
                  <a:pt x="1150873" y="78816"/>
                </a:lnTo>
                <a:lnTo>
                  <a:pt x="1194671" y="65444"/>
                </a:lnTo>
                <a:lnTo>
                  <a:pt x="1238973" y="53258"/>
                </a:lnTo>
                <a:lnTo>
                  <a:pt x="1283762" y="42277"/>
                </a:lnTo>
                <a:lnTo>
                  <a:pt x="1329018" y="32519"/>
                </a:lnTo>
                <a:lnTo>
                  <a:pt x="1374723" y="24002"/>
                </a:lnTo>
                <a:lnTo>
                  <a:pt x="1420858" y="16744"/>
                </a:lnTo>
                <a:lnTo>
                  <a:pt x="1467406" y="10765"/>
                </a:lnTo>
                <a:lnTo>
                  <a:pt x="1514347" y="6083"/>
                </a:lnTo>
                <a:lnTo>
                  <a:pt x="1561664" y="2716"/>
                </a:lnTo>
                <a:lnTo>
                  <a:pt x="1609337" y="682"/>
                </a:lnTo>
                <a:lnTo>
                  <a:pt x="1657350" y="0"/>
                </a:lnTo>
                <a:lnTo>
                  <a:pt x="1705362" y="682"/>
                </a:lnTo>
                <a:lnTo>
                  <a:pt x="1753035" y="2716"/>
                </a:lnTo>
                <a:lnTo>
                  <a:pt x="1800352" y="6083"/>
                </a:lnTo>
                <a:lnTo>
                  <a:pt x="1847294" y="10765"/>
                </a:lnTo>
                <a:lnTo>
                  <a:pt x="1893841" y="16744"/>
                </a:lnTo>
                <a:lnTo>
                  <a:pt x="1939977" y="24002"/>
                </a:lnTo>
                <a:lnTo>
                  <a:pt x="1985682" y="32519"/>
                </a:lnTo>
                <a:lnTo>
                  <a:pt x="2030937" y="42277"/>
                </a:lnTo>
                <a:lnTo>
                  <a:pt x="2075726" y="53258"/>
                </a:lnTo>
                <a:lnTo>
                  <a:pt x="2120028" y="65444"/>
                </a:lnTo>
                <a:lnTo>
                  <a:pt x="2163826" y="78816"/>
                </a:lnTo>
                <a:lnTo>
                  <a:pt x="2207102" y="93355"/>
                </a:lnTo>
                <a:lnTo>
                  <a:pt x="2249836" y="109044"/>
                </a:lnTo>
                <a:lnTo>
                  <a:pt x="2292011" y="125863"/>
                </a:lnTo>
                <a:lnTo>
                  <a:pt x="2333608" y="143795"/>
                </a:lnTo>
                <a:lnTo>
                  <a:pt x="2374608" y="162820"/>
                </a:lnTo>
                <a:lnTo>
                  <a:pt x="2414993" y="182921"/>
                </a:lnTo>
                <a:lnTo>
                  <a:pt x="2454745" y="204080"/>
                </a:lnTo>
                <a:lnTo>
                  <a:pt x="2493846" y="226276"/>
                </a:lnTo>
                <a:lnTo>
                  <a:pt x="2532276" y="249493"/>
                </a:lnTo>
                <a:lnTo>
                  <a:pt x="2570018" y="273712"/>
                </a:lnTo>
                <a:lnTo>
                  <a:pt x="2607053" y="298914"/>
                </a:lnTo>
                <a:lnTo>
                  <a:pt x="2643362" y="325082"/>
                </a:lnTo>
                <a:lnTo>
                  <a:pt x="2678927" y="352195"/>
                </a:lnTo>
                <a:lnTo>
                  <a:pt x="2688402" y="359829"/>
                </a:lnTo>
                <a:lnTo>
                  <a:pt x="359814" y="26883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4636357" y="9258299"/>
            <a:ext cx="2623185" cy="304800"/>
          </a:xfrm>
          <a:custGeom>
            <a:avLst/>
            <a:gdLst/>
            <a:ahLst/>
            <a:cxnLst/>
            <a:rect l="l" t="t" r="r" b="b"/>
            <a:pathLst>
              <a:path w="2623184" h="304800">
                <a:moveTo>
                  <a:pt x="2314575" y="0"/>
                </a:moveTo>
                <a:lnTo>
                  <a:pt x="0" y="0"/>
                </a:lnTo>
                <a:lnTo>
                  <a:pt x="0" y="47625"/>
                </a:lnTo>
                <a:lnTo>
                  <a:pt x="2314575" y="47625"/>
                </a:lnTo>
                <a:lnTo>
                  <a:pt x="2314575" y="0"/>
                </a:lnTo>
                <a:close/>
              </a:path>
              <a:path w="2623184" h="304800">
                <a:moveTo>
                  <a:pt x="2622880" y="256933"/>
                </a:moveTo>
                <a:lnTo>
                  <a:pt x="308305" y="256933"/>
                </a:lnTo>
                <a:lnTo>
                  <a:pt x="308305" y="304558"/>
                </a:lnTo>
                <a:lnTo>
                  <a:pt x="2622880" y="304558"/>
                </a:lnTo>
                <a:lnTo>
                  <a:pt x="2622880" y="256933"/>
                </a:lnTo>
                <a:close/>
              </a:path>
            </a:pathLst>
          </a:custGeom>
          <a:solidFill>
            <a:srgbClr val="040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043823" y="3878819"/>
            <a:ext cx="6200353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rgbClr val="04070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rgbClr val="040707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rgbClr val="04070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rgbClr val="04070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60901" y="527078"/>
            <a:ext cx="7586980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rgbClr val="04070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53938" y="2750265"/>
            <a:ext cx="9380122" cy="2197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rgbClr val="040707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lrecycle.ca.gov/UsedOil/reports/centersearch" TargetMode="Externa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hyperlink" Target="http://www.rcwaste.org/dropandsho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cwaste.org/outreach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cwaste.org/hhw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vsqg@rivco.or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cwaste.org/business/hw/VSQ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CD9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219700" cy="5886450"/>
            <a:chOff x="0" y="0"/>
            <a:chExt cx="5219700" cy="588645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5219700" cy="4514850"/>
            </a:xfrm>
            <a:custGeom>
              <a:avLst/>
              <a:gdLst/>
              <a:ahLst/>
              <a:cxnLst/>
              <a:rect l="l" t="t" r="r" b="b"/>
              <a:pathLst>
                <a:path w="5219700" h="4514850">
                  <a:moveTo>
                    <a:pt x="2143125" y="4514850"/>
                  </a:moveTo>
                  <a:lnTo>
                    <a:pt x="2094666" y="4514476"/>
                  </a:lnTo>
                  <a:lnTo>
                    <a:pt x="2046388" y="4513358"/>
                  </a:lnTo>
                  <a:lnTo>
                    <a:pt x="1998296" y="4511502"/>
                  </a:lnTo>
                  <a:lnTo>
                    <a:pt x="1950396" y="4508912"/>
                  </a:lnTo>
                  <a:lnTo>
                    <a:pt x="1902692" y="4505594"/>
                  </a:lnTo>
                  <a:lnTo>
                    <a:pt x="1855191" y="4501554"/>
                  </a:lnTo>
                  <a:lnTo>
                    <a:pt x="1807898" y="4496797"/>
                  </a:lnTo>
                  <a:lnTo>
                    <a:pt x="1760818" y="4491329"/>
                  </a:lnTo>
                  <a:lnTo>
                    <a:pt x="1713957" y="4485155"/>
                  </a:lnTo>
                  <a:lnTo>
                    <a:pt x="1667321" y="4478281"/>
                  </a:lnTo>
                  <a:lnTo>
                    <a:pt x="1620914" y="4470712"/>
                  </a:lnTo>
                  <a:lnTo>
                    <a:pt x="1574742" y="4462453"/>
                  </a:lnTo>
                  <a:lnTo>
                    <a:pt x="1528812" y="4453511"/>
                  </a:lnTo>
                  <a:lnTo>
                    <a:pt x="1483127" y="4443890"/>
                  </a:lnTo>
                  <a:lnTo>
                    <a:pt x="1437694" y="4433596"/>
                  </a:lnTo>
                  <a:lnTo>
                    <a:pt x="1392518" y="4422634"/>
                  </a:lnTo>
                  <a:lnTo>
                    <a:pt x="1347605" y="4411010"/>
                  </a:lnTo>
                  <a:lnTo>
                    <a:pt x="1302960" y="4398730"/>
                  </a:lnTo>
                  <a:lnTo>
                    <a:pt x="1258589" y="4385799"/>
                  </a:lnTo>
                  <a:lnTo>
                    <a:pt x="1214497" y="4372222"/>
                  </a:lnTo>
                  <a:lnTo>
                    <a:pt x="1170689" y="4358004"/>
                  </a:lnTo>
                  <a:lnTo>
                    <a:pt x="1127171" y="4343152"/>
                  </a:lnTo>
                  <a:lnTo>
                    <a:pt x="1083949" y="4327671"/>
                  </a:lnTo>
                  <a:lnTo>
                    <a:pt x="1041027" y="4311566"/>
                  </a:lnTo>
                  <a:lnTo>
                    <a:pt x="998412" y="4294843"/>
                  </a:lnTo>
                  <a:lnTo>
                    <a:pt x="956109" y="4277507"/>
                  </a:lnTo>
                  <a:lnTo>
                    <a:pt x="914123" y="4259563"/>
                  </a:lnTo>
                  <a:lnTo>
                    <a:pt x="872460" y="4241018"/>
                  </a:lnTo>
                  <a:lnTo>
                    <a:pt x="831126" y="4221876"/>
                  </a:lnTo>
                  <a:lnTo>
                    <a:pt x="790125" y="4202144"/>
                  </a:lnTo>
                  <a:lnTo>
                    <a:pt x="749463" y="4181826"/>
                  </a:lnTo>
                  <a:lnTo>
                    <a:pt x="709146" y="4160927"/>
                  </a:lnTo>
                  <a:lnTo>
                    <a:pt x="669179" y="4139455"/>
                  </a:lnTo>
                  <a:lnTo>
                    <a:pt x="629568" y="4117413"/>
                  </a:lnTo>
                  <a:lnTo>
                    <a:pt x="590318" y="4094808"/>
                  </a:lnTo>
                  <a:lnTo>
                    <a:pt x="551435" y="4071644"/>
                  </a:lnTo>
                  <a:lnTo>
                    <a:pt x="512923" y="4047928"/>
                  </a:lnTo>
                  <a:lnTo>
                    <a:pt x="474790" y="4023665"/>
                  </a:lnTo>
                  <a:lnTo>
                    <a:pt x="437039" y="3998860"/>
                  </a:lnTo>
                  <a:lnTo>
                    <a:pt x="399677" y="3973519"/>
                  </a:lnTo>
                  <a:lnTo>
                    <a:pt x="362708" y="3947647"/>
                  </a:lnTo>
                  <a:lnTo>
                    <a:pt x="326139" y="3921250"/>
                  </a:lnTo>
                  <a:lnTo>
                    <a:pt x="289975" y="3894333"/>
                  </a:lnTo>
                  <a:lnTo>
                    <a:pt x="254222" y="3866901"/>
                  </a:lnTo>
                  <a:lnTo>
                    <a:pt x="218884" y="3838961"/>
                  </a:lnTo>
                  <a:lnTo>
                    <a:pt x="183967" y="3810518"/>
                  </a:lnTo>
                  <a:lnTo>
                    <a:pt x="149478" y="3781576"/>
                  </a:lnTo>
                  <a:lnTo>
                    <a:pt x="115420" y="3752142"/>
                  </a:lnTo>
                  <a:lnTo>
                    <a:pt x="81800" y="3722221"/>
                  </a:lnTo>
                  <a:lnTo>
                    <a:pt x="48624" y="3691819"/>
                  </a:lnTo>
                  <a:lnTo>
                    <a:pt x="15896" y="3660941"/>
                  </a:lnTo>
                  <a:lnTo>
                    <a:pt x="0" y="3645500"/>
                  </a:lnTo>
                  <a:lnTo>
                    <a:pt x="0" y="0"/>
                  </a:lnTo>
                  <a:lnTo>
                    <a:pt x="4863468" y="0"/>
                  </a:lnTo>
                  <a:lnTo>
                    <a:pt x="4865777" y="4297"/>
                  </a:lnTo>
                  <a:lnTo>
                    <a:pt x="4886675" y="44614"/>
                  </a:lnTo>
                  <a:lnTo>
                    <a:pt x="4906993" y="85275"/>
                  </a:lnTo>
                  <a:lnTo>
                    <a:pt x="4926726" y="126276"/>
                  </a:lnTo>
                  <a:lnTo>
                    <a:pt x="4945868" y="167611"/>
                  </a:lnTo>
                  <a:lnTo>
                    <a:pt x="4964413" y="209274"/>
                  </a:lnTo>
                  <a:lnTo>
                    <a:pt x="4982356" y="251260"/>
                  </a:lnTo>
                  <a:lnTo>
                    <a:pt x="4999693" y="293563"/>
                  </a:lnTo>
                  <a:lnTo>
                    <a:pt x="5016416" y="336178"/>
                  </a:lnTo>
                  <a:lnTo>
                    <a:pt x="5032521" y="379099"/>
                  </a:lnTo>
                  <a:lnTo>
                    <a:pt x="5048002" y="422322"/>
                  </a:lnTo>
                  <a:lnTo>
                    <a:pt x="5062854" y="465839"/>
                  </a:lnTo>
                  <a:lnTo>
                    <a:pt x="5077071" y="509647"/>
                  </a:lnTo>
                  <a:lnTo>
                    <a:pt x="5090648" y="553740"/>
                  </a:lnTo>
                  <a:lnTo>
                    <a:pt x="5103580" y="598111"/>
                  </a:lnTo>
                  <a:lnTo>
                    <a:pt x="5115860" y="642756"/>
                  </a:lnTo>
                  <a:lnTo>
                    <a:pt x="5127484" y="687669"/>
                  </a:lnTo>
                  <a:lnTo>
                    <a:pt x="5138445" y="732845"/>
                  </a:lnTo>
                  <a:lnTo>
                    <a:pt x="5148739" y="778277"/>
                  </a:lnTo>
                  <a:lnTo>
                    <a:pt x="5158360" y="823962"/>
                  </a:lnTo>
                  <a:lnTo>
                    <a:pt x="5167303" y="869893"/>
                  </a:lnTo>
                  <a:lnTo>
                    <a:pt x="5175562" y="916064"/>
                  </a:lnTo>
                  <a:lnTo>
                    <a:pt x="5183131" y="962471"/>
                  </a:lnTo>
                  <a:lnTo>
                    <a:pt x="5190005" y="1009108"/>
                  </a:lnTo>
                  <a:lnTo>
                    <a:pt x="5196179" y="1055969"/>
                  </a:lnTo>
                  <a:lnTo>
                    <a:pt x="5201647" y="1103048"/>
                  </a:lnTo>
                  <a:lnTo>
                    <a:pt x="5206404" y="1150341"/>
                  </a:lnTo>
                  <a:lnTo>
                    <a:pt x="5210444" y="1197843"/>
                  </a:lnTo>
                  <a:lnTo>
                    <a:pt x="5213761" y="1245546"/>
                  </a:lnTo>
                  <a:lnTo>
                    <a:pt x="5216351" y="1293447"/>
                  </a:lnTo>
                  <a:lnTo>
                    <a:pt x="5218208" y="1341539"/>
                  </a:lnTo>
                  <a:lnTo>
                    <a:pt x="5219326" y="1389817"/>
                  </a:lnTo>
                  <a:lnTo>
                    <a:pt x="5219700" y="1438275"/>
                  </a:lnTo>
                  <a:lnTo>
                    <a:pt x="5219326" y="1486734"/>
                  </a:lnTo>
                  <a:lnTo>
                    <a:pt x="5218208" y="1535012"/>
                  </a:lnTo>
                  <a:lnTo>
                    <a:pt x="5216351" y="1583104"/>
                  </a:lnTo>
                  <a:lnTo>
                    <a:pt x="5213761" y="1631004"/>
                  </a:lnTo>
                  <a:lnTo>
                    <a:pt x="5210444" y="1678708"/>
                  </a:lnTo>
                  <a:lnTo>
                    <a:pt x="5206404" y="1726209"/>
                  </a:lnTo>
                  <a:lnTo>
                    <a:pt x="5201647" y="1773502"/>
                  </a:lnTo>
                  <a:lnTo>
                    <a:pt x="5196179" y="1820582"/>
                  </a:lnTo>
                  <a:lnTo>
                    <a:pt x="5190005" y="1867443"/>
                  </a:lnTo>
                  <a:lnTo>
                    <a:pt x="5183131" y="1914079"/>
                  </a:lnTo>
                  <a:lnTo>
                    <a:pt x="5175562" y="1960486"/>
                  </a:lnTo>
                  <a:lnTo>
                    <a:pt x="5167303" y="2006657"/>
                  </a:lnTo>
                  <a:lnTo>
                    <a:pt x="5158360" y="2052588"/>
                  </a:lnTo>
                  <a:lnTo>
                    <a:pt x="5148739" y="2098273"/>
                  </a:lnTo>
                  <a:lnTo>
                    <a:pt x="5138445" y="2143706"/>
                  </a:lnTo>
                  <a:lnTo>
                    <a:pt x="5127484" y="2188881"/>
                  </a:lnTo>
                  <a:lnTo>
                    <a:pt x="5115860" y="2233794"/>
                  </a:lnTo>
                  <a:lnTo>
                    <a:pt x="5103580" y="2278439"/>
                  </a:lnTo>
                  <a:lnTo>
                    <a:pt x="5090648" y="2322811"/>
                  </a:lnTo>
                  <a:lnTo>
                    <a:pt x="5077071" y="2366903"/>
                  </a:lnTo>
                  <a:lnTo>
                    <a:pt x="5062854" y="2410711"/>
                  </a:lnTo>
                  <a:lnTo>
                    <a:pt x="5048002" y="2454229"/>
                  </a:lnTo>
                  <a:lnTo>
                    <a:pt x="5032521" y="2497451"/>
                  </a:lnTo>
                  <a:lnTo>
                    <a:pt x="5016416" y="2540372"/>
                  </a:lnTo>
                  <a:lnTo>
                    <a:pt x="4999693" y="2582988"/>
                  </a:lnTo>
                  <a:lnTo>
                    <a:pt x="4982356" y="2625291"/>
                  </a:lnTo>
                  <a:lnTo>
                    <a:pt x="4964413" y="2667276"/>
                  </a:lnTo>
                  <a:lnTo>
                    <a:pt x="4945868" y="2708939"/>
                  </a:lnTo>
                  <a:lnTo>
                    <a:pt x="4926726" y="2750274"/>
                  </a:lnTo>
                  <a:lnTo>
                    <a:pt x="4906993" y="2791275"/>
                  </a:lnTo>
                  <a:lnTo>
                    <a:pt x="4886675" y="2831937"/>
                  </a:lnTo>
                  <a:lnTo>
                    <a:pt x="4865777" y="2872254"/>
                  </a:lnTo>
                  <a:lnTo>
                    <a:pt x="4844304" y="2912220"/>
                  </a:lnTo>
                  <a:lnTo>
                    <a:pt x="4822263" y="2951832"/>
                  </a:lnTo>
                  <a:lnTo>
                    <a:pt x="4799657" y="2991082"/>
                  </a:lnTo>
                  <a:lnTo>
                    <a:pt x="4776494" y="3029965"/>
                  </a:lnTo>
                  <a:lnTo>
                    <a:pt x="4752778" y="3068476"/>
                  </a:lnTo>
                  <a:lnTo>
                    <a:pt x="4728514" y="3106610"/>
                  </a:lnTo>
                  <a:lnTo>
                    <a:pt x="4703710" y="3144361"/>
                  </a:lnTo>
                  <a:lnTo>
                    <a:pt x="4678368" y="3181723"/>
                  </a:lnTo>
                  <a:lnTo>
                    <a:pt x="4652497" y="3218692"/>
                  </a:lnTo>
                  <a:lnTo>
                    <a:pt x="4626099" y="3255261"/>
                  </a:lnTo>
                  <a:lnTo>
                    <a:pt x="4599182" y="3291425"/>
                  </a:lnTo>
                  <a:lnTo>
                    <a:pt x="4571751" y="3327178"/>
                  </a:lnTo>
                  <a:lnTo>
                    <a:pt x="4543811" y="3362516"/>
                  </a:lnTo>
                  <a:lnTo>
                    <a:pt x="4515367" y="3397433"/>
                  </a:lnTo>
                  <a:lnTo>
                    <a:pt x="4486426" y="3431922"/>
                  </a:lnTo>
                  <a:lnTo>
                    <a:pt x="4456992" y="3465980"/>
                  </a:lnTo>
                  <a:lnTo>
                    <a:pt x="4427071" y="3499599"/>
                  </a:lnTo>
                  <a:lnTo>
                    <a:pt x="4396669" y="3532776"/>
                  </a:lnTo>
                  <a:lnTo>
                    <a:pt x="4365790" y="3565504"/>
                  </a:lnTo>
                  <a:lnTo>
                    <a:pt x="4334441" y="3597777"/>
                  </a:lnTo>
                  <a:lnTo>
                    <a:pt x="4302627" y="3629592"/>
                  </a:lnTo>
                  <a:lnTo>
                    <a:pt x="4270353" y="3660941"/>
                  </a:lnTo>
                  <a:lnTo>
                    <a:pt x="4237626" y="3691819"/>
                  </a:lnTo>
                  <a:lnTo>
                    <a:pt x="4204449" y="3722221"/>
                  </a:lnTo>
                  <a:lnTo>
                    <a:pt x="4170829" y="3752142"/>
                  </a:lnTo>
                  <a:lnTo>
                    <a:pt x="4136772" y="3781576"/>
                  </a:lnTo>
                  <a:lnTo>
                    <a:pt x="4102282" y="3810518"/>
                  </a:lnTo>
                  <a:lnTo>
                    <a:pt x="4067366" y="3838961"/>
                  </a:lnTo>
                  <a:lnTo>
                    <a:pt x="4032028" y="3866901"/>
                  </a:lnTo>
                  <a:lnTo>
                    <a:pt x="3996274" y="3894333"/>
                  </a:lnTo>
                  <a:lnTo>
                    <a:pt x="3960110" y="3921250"/>
                  </a:lnTo>
                  <a:lnTo>
                    <a:pt x="3923541" y="3947647"/>
                  </a:lnTo>
                  <a:lnTo>
                    <a:pt x="3886573" y="3973519"/>
                  </a:lnTo>
                  <a:lnTo>
                    <a:pt x="3849210" y="3998860"/>
                  </a:lnTo>
                  <a:lnTo>
                    <a:pt x="3811460" y="4023665"/>
                  </a:lnTo>
                  <a:lnTo>
                    <a:pt x="3773326" y="4047928"/>
                  </a:lnTo>
                  <a:lnTo>
                    <a:pt x="3734815" y="4071644"/>
                  </a:lnTo>
                  <a:lnTo>
                    <a:pt x="3695931" y="4094808"/>
                  </a:lnTo>
                  <a:lnTo>
                    <a:pt x="3656681" y="4117413"/>
                  </a:lnTo>
                  <a:lnTo>
                    <a:pt x="3617070" y="4139455"/>
                  </a:lnTo>
                  <a:lnTo>
                    <a:pt x="3577103" y="4160927"/>
                  </a:lnTo>
                  <a:lnTo>
                    <a:pt x="3536786" y="4181826"/>
                  </a:lnTo>
                  <a:lnTo>
                    <a:pt x="3496125" y="4202144"/>
                  </a:lnTo>
                  <a:lnTo>
                    <a:pt x="3455124" y="4221876"/>
                  </a:lnTo>
                  <a:lnTo>
                    <a:pt x="3413789" y="4241018"/>
                  </a:lnTo>
                  <a:lnTo>
                    <a:pt x="3372126" y="4259563"/>
                  </a:lnTo>
                  <a:lnTo>
                    <a:pt x="3330140" y="4277507"/>
                  </a:lnTo>
                  <a:lnTo>
                    <a:pt x="3287837" y="4294843"/>
                  </a:lnTo>
                  <a:lnTo>
                    <a:pt x="3245222" y="4311566"/>
                  </a:lnTo>
                  <a:lnTo>
                    <a:pt x="3202301" y="4327671"/>
                  </a:lnTo>
                  <a:lnTo>
                    <a:pt x="3159078" y="4343152"/>
                  </a:lnTo>
                  <a:lnTo>
                    <a:pt x="3115560" y="4358004"/>
                  </a:lnTo>
                  <a:lnTo>
                    <a:pt x="3071753" y="4372222"/>
                  </a:lnTo>
                  <a:lnTo>
                    <a:pt x="3027660" y="4385799"/>
                  </a:lnTo>
                  <a:lnTo>
                    <a:pt x="2983289" y="4398730"/>
                  </a:lnTo>
                  <a:lnTo>
                    <a:pt x="2938644" y="4411010"/>
                  </a:lnTo>
                  <a:lnTo>
                    <a:pt x="2893731" y="4422634"/>
                  </a:lnTo>
                  <a:lnTo>
                    <a:pt x="2848555" y="4433596"/>
                  </a:lnTo>
                  <a:lnTo>
                    <a:pt x="2803122" y="4443890"/>
                  </a:lnTo>
                  <a:lnTo>
                    <a:pt x="2757438" y="4453511"/>
                  </a:lnTo>
                  <a:lnTo>
                    <a:pt x="2711507" y="4462453"/>
                  </a:lnTo>
                  <a:lnTo>
                    <a:pt x="2665336" y="4470712"/>
                  </a:lnTo>
                  <a:lnTo>
                    <a:pt x="2618929" y="4478281"/>
                  </a:lnTo>
                  <a:lnTo>
                    <a:pt x="2572292" y="4485155"/>
                  </a:lnTo>
                  <a:lnTo>
                    <a:pt x="2525431" y="4491329"/>
                  </a:lnTo>
                  <a:lnTo>
                    <a:pt x="2478351" y="4496797"/>
                  </a:lnTo>
                  <a:lnTo>
                    <a:pt x="2431058" y="4501554"/>
                  </a:lnTo>
                  <a:lnTo>
                    <a:pt x="2383557" y="4505594"/>
                  </a:lnTo>
                  <a:lnTo>
                    <a:pt x="2335854" y="4508912"/>
                  </a:lnTo>
                  <a:lnTo>
                    <a:pt x="2287953" y="4511502"/>
                  </a:lnTo>
                  <a:lnTo>
                    <a:pt x="2239861" y="4513358"/>
                  </a:lnTo>
                  <a:lnTo>
                    <a:pt x="2191583" y="4514476"/>
                  </a:lnTo>
                  <a:lnTo>
                    <a:pt x="2143125" y="4514850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187" y="1028712"/>
              <a:ext cx="571500" cy="4857750"/>
            </a:xfrm>
            <a:custGeom>
              <a:avLst/>
              <a:gdLst/>
              <a:ahLst/>
              <a:cxnLst/>
              <a:rect l="l" t="t" r="r" b="b"/>
              <a:pathLst>
                <a:path w="571500" h="4857750">
                  <a:moveTo>
                    <a:pt x="95250" y="571500"/>
                  </a:moveTo>
                  <a:lnTo>
                    <a:pt x="0" y="571500"/>
                  </a:lnTo>
                  <a:lnTo>
                    <a:pt x="0" y="4857737"/>
                  </a:lnTo>
                  <a:lnTo>
                    <a:pt x="95250" y="4857737"/>
                  </a:lnTo>
                  <a:lnTo>
                    <a:pt x="95250" y="571500"/>
                  </a:lnTo>
                  <a:close/>
                </a:path>
                <a:path w="571500" h="4857750">
                  <a:moveTo>
                    <a:pt x="571500" y="0"/>
                  </a:moveTo>
                  <a:lnTo>
                    <a:pt x="476250" y="0"/>
                  </a:lnTo>
                  <a:lnTo>
                    <a:pt x="476250" y="4286237"/>
                  </a:lnTo>
                  <a:lnTo>
                    <a:pt x="571500" y="4286237"/>
                  </a:lnTo>
                  <a:lnTo>
                    <a:pt x="571500" y="0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49" y="7462653"/>
            <a:ext cx="18221324" cy="27908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243204"/>
            <a:ext cx="9953624" cy="23907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903887" y="4166781"/>
            <a:ext cx="1042797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400" spc="-240" dirty="0">
                <a:solidFill>
                  <a:srgbClr val="4E7DB6"/>
                </a:solidFill>
              </a:rPr>
              <a:t>T</a:t>
            </a:r>
            <a:r>
              <a:rPr sz="8400" spc="215" dirty="0">
                <a:solidFill>
                  <a:srgbClr val="4E7DB6"/>
                </a:solidFill>
              </a:rPr>
              <a:t>o</a:t>
            </a:r>
            <a:r>
              <a:rPr sz="8400" spc="385" dirty="0">
                <a:solidFill>
                  <a:srgbClr val="4E7DB6"/>
                </a:solidFill>
              </a:rPr>
              <a:t>o</a:t>
            </a:r>
            <a:r>
              <a:rPr sz="8400" spc="-770" dirty="0">
                <a:solidFill>
                  <a:srgbClr val="4E7DB6"/>
                </a:solidFill>
              </a:rPr>
              <a:t> </a:t>
            </a:r>
            <a:r>
              <a:rPr sz="8400" spc="-240" dirty="0">
                <a:solidFill>
                  <a:srgbClr val="4E7DB6"/>
                </a:solidFill>
              </a:rPr>
              <a:t>T</a:t>
            </a:r>
            <a:r>
              <a:rPr sz="8400" spc="215" dirty="0">
                <a:solidFill>
                  <a:srgbClr val="4E7DB6"/>
                </a:solidFill>
              </a:rPr>
              <a:t>o</a:t>
            </a:r>
            <a:r>
              <a:rPr sz="8400" spc="-530" dirty="0">
                <a:solidFill>
                  <a:srgbClr val="4E7DB6"/>
                </a:solidFill>
              </a:rPr>
              <a:t>x</a:t>
            </a:r>
            <a:r>
              <a:rPr sz="8400" spc="220" dirty="0">
                <a:solidFill>
                  <a:srgbClr val="4E7DB6"/>
                </a:solidFill>
              </a:rPr>
              <a:t>i</a:t>
            </a:r>
            <a:r>
              <a:rPr sz="8400" spc="660" dirty="0">
                <a:solidFill>
                  <a:srgbClr val="4E7DB6"/>
                </a:solidFill>
              </a:rPr>
              <a:t>c</a:t>
            </a:r>
            <a:r>
              <a:rPr sz="8400" spc="-770" dirty="0">
                <a:solidFill>
                  <a:srgbClr val="4E7DB6"/>
                </a:solidFill>
              </a:rPr>
              <a:t> </a:t>
            </a:r>
            <a:r>
              <a:rPr sz="8400" spc="-240" dirty="0">
                <a:solidFill>
                  <a:srgbClr val="4E7DB6"/>
                </a:solidFill>
              </a:rPr>
              <a:t>T</a:t>
            </a:r>
            <a:r>
              <a:rPr sz="8400" spc="385" dirty="0">
                <a:solidFill>
                  <a:srgbClr val="4E7DB6"/>
                </a:solidFill>
              </a:rPr>
              <a:t>o</a:t>
            </a:r>
            <a:r>
              <a:rPr sz="8400" spc="-770" dirty="0">
                <a:solidFill>
                  <a:srgbClr val="4E7DB6"/>
                </a:solidFill>
              </a:rPr>
              <a:t> </a:t>
            </a:r>
            <a:r>
              <a:rPr sz="8400" spc="-240" dirty="0">
                <a:solidFill>
                  <a:srgbClr val="4E7DB6"/>
                </a:solidFill>
              </a:rPr>
              <a:t>T</a:t>
            </a:r>
            <a:r>
              <a:rPr sz="8400" spc="-195" dirty="0">
                <a:solidFill>
                  <a:srgbClr val="4E7DB6"/>
                </a:solidFill>
              </a:rPr>
              <a:t>r</a:t>
            </a:r>
            <a:r>
              <a:rPr sz="8400" spc="645" dirty="0">
                <a:solidFill>
                  <a:srgbClr val="4E7DB6"/>
                </a:solidFill>
              </a:rPr>
              <a:t>a</a:t>
            </a:r>
            <a:r>
              <a:rPr sz="8400" spc="114" dirty="0">
                <a:solidFill>
                  <a:srgbClr val="4E7DB6"/>
                </a:solidFill>
              </a:rPr>
              <a:t>s</a:t>
            </a:r>
            <a:r>
              <a:rPr sz="8400" spc="390" dirty="0">
                <a:solidFill>
                  <a:srgbClr val="4E7DB6"/>
                </a:solidFill>
              </a:rPr>
              <a:t>h</a:t>
            </a:r>
            <a:r>
              <a:rPr sz="8400" spc="-1130" dirty="0">
                <a:solidFill>
                  <a:srgbClr val="4E7DB6"/>
                </a:solidFill>
              </a:rPr>
              <a:t>:</a:t>
            </a:r>
            <a:endParaRPr sz="8400"/>
          </a:p>
        </p:txBody>
      </p:sp>
      <p:sp>
        <p:nvSpPr>
          <p:cNvPr id="9" name="object 9"/>
          <p:cNvSpPr txBox="1"/>
          <p:nvPr/>
        </p:nvSpPr>
        <p:spPr>
          <a:xfrm>
            <a:off x="4849517" y="5408643"/>
            <a:ext cx="1278128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100" dirty="0">
                <a:solidFill>
                  <a:srgbClr val="4E7DB6"/>
                </a:solidFill>
                <a:latin typeface="Verdana"/>
                <a:cs typeface="Verdana"/>
              </a:rPr>
              <a:t>What</a:t>
            </a:r>
            <a:r>
              <a:rPr sz="5200" spc="-270" dirty="0">
                <a:solidFill>
                  <a:srgbClr val="4E7DB6"/>
                </a:solidFill>
                <a:latin typeface="Verdana"/>
                <a:cs typeface="Verdana"/>
              </a:rPr>
              <a:t> </a:t>
            </a:r>
            <a:r>
              <a:rPr sz="5200" spc="5" dirty="0">
                <a:solidFill>
                  <a:srgbClr val="4E7DB6"/>
                </a:solidFill>
                <a:latin typeface="Verdana"/>
                <a:cs typeface="Verdana"/>
              </a:rPr>
              <a:t>is</a:t>
            </a:r>
            <a:r>
              <a:rPr sz="5200" spc="-270" dirty="0">
                <a:solidFill>
                  <a:srgbClr val="4E7DB6"/>
                </a:solidFill>
                <a:latin typeface="Verdana"/>
                <a:cs typeface="Verdana"/>
              </a:rPr>
              <a:t> </a:t>
            </a:r>
            <a:r>
              <a:rPr sz="5200" spc="65" dirty="0">
                <a:solidFill>
                  <a:srgbClr val="4E7DB6"/>
                </a:solidFill>
                <a:latin typeface="Verdana"/>
                <a:cs typeface="Verdana"/>
              </a:rPr>
              <a:t>Household</a:t>
            </a:r>
            <a:r>
              <a:rPr sz="5200" spc="-270" dirty="0">
                <a:solidFill>
                  <a:srgbClr val="4E7DB6"/>
                </a:solidFill>
                <a:latin typeface="Verdana"/>
                <a:cs typeface="Verdana"/>
              </a:rPr>
              <a:t> </a:t>
            </a:r>
            <a:r>
              <a:rPr sz="5200" spc="65" dirty="0">
                <a:solidFill>
                  <a:srgbClr val="4E7DB6"/>
                </a:solidFill>
                <a:latin typeface="Verdana"/>
                <a:cs typeface="Verdana"/>
              </a:rPr>
              <a:t>Hazardous</a:t>
            </a:r>
            <a:r>
              <a:rPr sz="5200" spc="-265" dirty="0">
                <a:solidFill>
                  <a:srgbClr val="4E7DB6"/>
                </a:solidFill>
                <a:latin typeface="Verdana"/>
                <a:cs typeface="Verdana"/>
              </a:rPr>
              <a:t> </a:t>
            </a:r>
            <a:r>
              <a:rPr sz="5200" spc="155" dirty="0">
                <a:solidFill>
                  <a:srgbClr val="4E7DB6"/>
                </a:solidFill>
                <a:latin typeface="Verdana"/>
                <a:cs typeface="Verdana"/>
              </a:rPr>
              <a:t>Waste?</a:t>
            </a:r>
            <a:endParaRPr sz="5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"/>
            <a:ext cx="18287999" cy="4381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797285"/>
            <a:ext cx="811403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40" dirty="0">
                <a:solidFill>
                  <a:srgbClr val="FFFFFF"/>
                </a:solidFill>
              </a:rPr>
              <a:t>Transportation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01396" y="2664724"/>
            <a:ext cx="11192510" cy="81216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24280" marR="5080" indent="-1212215">
              <a:lnSpc>
                <a:spcPts val="3080"/>
              </a:lnSpc>
              <a:spcBef>
                <a:spcPts val="234"/>
              </a:spcBef>
            </a:pPr>
            <a:r>
              <a:rPr sz="2600" spc="-15" dirty="0">
                <a:solidFill>
                  <a:srgbClr val="FFFFFF"/>
                </a:solidFill>
                <a:latin typeface="Verdana"/>
                <a:cs typeface="Verdana"/>
              </a:rPr>
              <a:t>IT</a:t>
            </a:r>
            <a:r>
              <a:rPr sz="2600" spc="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5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6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75" dirty="0">
                <a:solidFill>
                  <a:srgbClr val="FFFFFF"/>
                </a:solidFill>
                <a:latin typeface="Verdana"/>
                <a:cs typeface="Verdana"/>
              </a:rPr>
              <a:t>ILLEGAL</a:t>
            </a:r>
            <a:r>
              <a:rPr sz="26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14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26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20" dirty="0">
                <a:solidFill>
                  <a:srgbClr val="FFFFFF"/>
                </a:solidFill>
                <a:latin typeface="Verdana"/>
                <a:cs typeface="Verdana"/>
              </a:rPr>
              <a:t>TRANSPORT</a:t>
            </a:r>
            <a:r>
              <a:rPr sz="26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00" dirty="0">
                <a:solidFill>
                  <a:srgbClr val="FFFFFF"/>
                </a:solidFill>
                <a:latin typeface="Verdana"/>
                <a:cs typeface="Verdana"/>
              </a:rPr>
              <a:t>MORE</a:t>
            </a:r>
            <a:r>
              <a:rPr sz="26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29" dirty="0">
                <a:solidFill>
                  <a:srgbClr val="FFFFFF"/>
                </a:solidFill>
                <a:latin typeface="Verdana"/>
                <a:cs typeface="Verdana"/>
              </a:rPr>
              <a:t>THAN</a:t>
            </a:r>
            <a:r>
              <a:rPr sz="26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35" dirty="0">
                <a:solidFill>
                  <a:srgbClr val="FFFFFF"/>
                </a:solidFill>
                <a:latin typeface="Verdana"/>
                <a:cs typeface="Verdana"/>
              </a:rPr>
              <a:t>15</a:t>
            </a:r>
            <a:r>
              <a:rPr sz="2600" spc="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65" dirty="0">
                <a:solidFill>
                  <a:srgbClr val="FFFFFF"/>
                </a:solidFill>
                <a:latin typeface="Verdana"/>
                <a:cs typeface="Verdana"/>
              </a:rPr>
              <a:t>GALLONS</a:t>
            </a:r>
            <a:r>
              <a:rPr sz="26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90" dirty="0">
                <a:solidFill>
                  <a:srgbClr val="FFFFFF"/>
                </a:solidFill>
                <a:latin typeface="Verdana"/>
                <a:cs typeface="Verdana"/>
              </a:rPr>
              <a:t>OR </a:t>
            </a:r>
            <a:r>
              <a:rPr sz="2600" spc="-9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60" dirty="0">
                <a:solidFill>
                  <a:srgbClr val="FFFFFF"/>
                </a:solidFill>
                <a:latin typeface="Verdana"/>
                <a:cs typeface="Verdana"/>
              </a:rPr>
              <a:t>125</a:t>
            </a:r>
            <a:r>
              <a:rPr sz="2600" spc="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10" dirty="0">
                <a:solidFill>
                  <a:srgbClr val="FFFFFF"/>
                </a:solidFill>
                <a:latin typeface="Verdana"/>
                <a:cs typeface="Verdana"/>
              </a:rPr>
              <a:t>POUNDS</a:t>
            </a:r>
            <a:r>
              <a:rPr sz="26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25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6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90" dirty="0">
                <a:solidFill>
                  <a:srgbClr val="FFFFFF"/>
                </a:solidFill>
                <a:latin typeface="Verdana"/>
                <a:cs typeface="Verdana"/>
              </a:rPr>
              <a:t>HAZARDOUS</a:t>
            </a:r>
            <a:r>
              <a:rPr sz="26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90" dirty="0">
                <a:solidFill>
                  <a:srgbClr val="FFFFFF"/>
                </a:solidFill>
                <a:latin typeface="Verdana"/>
                <a:cs typeface="Verdana"/>
              </a:rPr>
              <a:t>WASTE</a:t>
            </a:r>
            <a:r>
              <a:rPr sz="2600" spc="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20" dirty="0">
                <a:solidFill>
                  <a:srgbClr val="FFFFFF"/>
                </a:solidFill>
                <a:latin typeface="Verdana"/>
                <a:cs typeface="Verdana"/>
              </a:rPr>
              <a:t>PER</a:t>
            </a:r>
            <a:r>
              <a:rPr sz="2600" spc="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25" dirty="0">
                <a:solidFill>
                  <a:srgbClr val="FFFFFF"/>
                </a:solidFill>
                <a:latin typeface="Verdana"/>
                <a:cs typeface="Verdana"/>
              </a:rPr>
              <a:t>TRIP</a:t>
            </a:r>
            <a:endParaRPr sz="26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3218265"/>
            <a:ext cx="18288000" cy="7068820"/>
            <a:chOff x="0" y="3218265"/>
            <a:chExt cx="18288000" cy="7068820"/>
          </a:xfrm>
        </p:grpSpPr>
        <p:sp>
          <p:nvSpPr>
            <p:cNvPr id="6" name="object 6"/>
            <p:cNvSpPr/>
            <p:nvPr/>
          </p:nvSpPr>
          <p:spPr>
            <a:xfrm>
              <a:off x="0" y="4381505"/>
              <a:ext cx="18288000" cy="5905500"/>
            </a:xfrm>
            <a:custGeom>
              <a:avLst/>
              <a:gdLst/>
              <a:ahLst/>
              <a:cxnLst/>
              <a:rect l="l" t="t" r="r" b="b"/>
              <a:pathLst>
                <a:path w="18288000" h="5905500">
                  <a:moveTo>
                    <a:pt x="0" y="5905493"/>
                  </a:moveTo>
                  <a:lnTo>
                    <a:pt x="0" y="0"/>
                  </a:lnTo>
                  <a:lnTo>
                    <a:pt x="18287999" y="0"/>
                  </a:lnTo>
                  <a:lnTo>
                    <a:pt x="18287999" y="5905493"/>
                  </a:lnTo>
                  <a:lnTo>
                    <a:pt x="0" y="59054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80077" y="3218265"/>
              <a:ext cx="1608455" cy="2205990"/>
            </a:xfrm>
            <a:custGeom>
              <a:avLst/>
              <a:gdLst/>
              <a:ahLst/>
              <a:cxnLst/>
              <a:rect l="l" t="t" r="r" b="b"/>
              <a:pathLst>
                <a:path w="1608455" h="2205990">
                  <a:moveTo>
                    <a:pt x="1102933" y="2205867"/>
                  </a:moveTo>
                  <a:lnTo>
                    <a:pt x="1055090" y="2204848"/>
                  </a:lnTo>
                  <a:lnTo>
                    <a:pt x="1007768" y="2201819"/>
                  </a:lnTo>
                  <a:lnTo>
                    <a:pt x="961008" y="2196820"/>
                  </a:lnTo>
                  <a:lnTo>
                    <a:pt x="914851" y="2189894"/>
                  </a:lnTo>
                  <a:lnTo>
                    <a:pt x="869338" y="2181082"/>
                  </a:lnTo>
                  <a:lnTo>
                    <a:pt x="824512" y="2170425"/>
                  </a:lnTo>
                  <a:lnTo>
                    <a:pt x="780414" y="2157964"/>
                  </a:lnTo>
                  <a:lnTo>
                    <a:pt x="737084" y="2143741"/>
                  </a:lnTo>
                  <a:lnTo>
                    <a:pt x="694565" y="2127797"/>
                  </a:lnTo>
                  <a:lnTo>
                    <a:pt x="652897" y="2110175"/>
                  </a:lnTo>
                  <a:lnTo>
                    <a:pt x="612122" y="2090914"/>
                  </a:lnTo>
                  <a:lnTo>
                    <a:pt x="572282" y="2070056"/>
                  </a:lnTo>
                  <a:lnTo>
                    <a:pt x="533418" y="2047643"/>
                  </a:lnTo>
                  <a:lnTo>
                    <a:pt x="495571" y="2023717"/>
                  </a:lnTo>
                  <a:lnTo>
                    <a:pt x="458782" y="1998318"/>
                  </a:lnTo>
                  <a:lnTo>
                    <a:pt x="423093" y="1971488"/>
                  </a:lnTo>
                  <a:lnTo>
                    <a:pt x="388546" y="1943268"/>
                  </a:lnTo>
                  <a:lnTo>
                    <a:pt x="355182" y="1913700"/>
                  </a:lnTo>
                  <a:lnTo>
                    <a:pt x="323041" y="1882826"/>
                  </a:lnTo>
                  <a:lnTo>
                    <a:pt x="292167" y="1850685"/>
                  </a:lnTo>
                  <a:lnTo>
                    <a:pt x="262599" y="1817321"/>
                  </a:lnTo>
                  <a:lnTo>
                    <a:pt x="234379" y="1782773"/>
                  </a:lnTo>
                  <a:lnTo>
                    <a:pt x="207549" y="1747085"/>
                  </a:lnTo>
                  <a:lnTo>
                    <a:pt x="182150" y="1710296"/>
                  </a:lnTo>
                  <a:lnTo>
                    <a:pt x="158223" y="1672449"/>
                  </a:lnTo>
                  <a:lnTo>
                    <a:pt x="135811" y="1633585"/>
                  </a:lnTo>
                  <a:lnTo>
                    <a:pt x="114953" y="1593745"/>
                  </a:lnTo>
                  <a:lnTo>
                    <a:pt x="95692" y="1552970"/>
                  </a:lnTo>
                  <a:lnTo>
                    <a:pt x="78069" y="1511302"/>
                  </a:lnTo>
                  <a:lnTo>
                    <a:pt x="62126" y="1468783"/>
                  </a:lnTo>
                  <a:lnTo>
                    <a:pt x="47903" y="1425453"/>
                  </a:lnTo>
                  <a:lnTo>
                    <a:pt x="35442" y="1381355"/>
                  </a:lnTo>
                  <a:lnTo>
                    <a:pt x="24785" y="1336528"/>
                  </a:lnTo>
                  <a:lnTo>
                    <a:pt x="15972" y="1291016"/>
                  </a:lnTo>
                  <a:lnTo>
                    <a:pt x="9046" y="1244859"/>
                  </a:lnTo>
                  <a:lnTo>
                    <a:pt x="4048" y="1198099"/>
                  </a:lnTo>
                  <a:lnTo>
                    <a:pt x="1019" y="1150776"/>
                  </a:lnTo>
                  <a:lnTo>
                    <a:pt x="0" y="1102933"/>
                  </a:lnTo>
                  <a:lnTo>
                    <a:pt x="1019" y="1055090"/>
                  </a:lnTo>
                  <a:lnTo>
                    <a:pt x="4048" y="1007768"/>
                  </a:lnTo>
                  <a:lnTo>
                    <a:pt x="9046" y="961008"/>
                  </a:lnTo>
                  <a:lnTo>
                    <a:pt x="15972" y="914851"/>
                  </a:lnTo>
                  <a:lnTo>
                    <a:pt x="24785" y="869338"/>
                  </a:lnTo>
                  <a:lnTo>
                    <a:pt x="35442" y="824512"/>
                  </a:lnTo>
                  <a:lnTo>
                    <a:pt x="47903" y="780414"/>
                  </a:lnTo>
                  <a:lnTo>
                    <a:pt x="62126" y="737084"/>
                  </a:lnTo>
                  <a:lnTo>
                    <a:pt x="78069" y="694565"/>
                  </a:lnTo>
                  <a:lnTo>
                    <a:pt x="95692" y="652897"/>
                  </a:lnTo>
                  <a:lnTo>
                    <a:pt x="114953" y="612122"/>
                  </a:lnTo>
                  <a:lnTo>
                    <a:pt x="135811" y="572282"/>
                  </a:lnTo>
                  <a:lnTo>
                    <a:pt x="158223" y="533418"/>
                  </a:lnTo>
                  <a:lnTo>
                    <a:pt x="182150" y="495571"/>
                  </a:lnTo>
                  <a:lnTo>
                    <a:pt x="207549" y="458782"/>
                  </a:lnTo>
                  <a:lnTo>
                    <a:pt x="234379" y="423093"/>
                  </a:lnTo>
                  <a:lnTo>
                    <a:pt x="262599" y="388546"/>
                  </a:lnTo>
                  <a:lnTo>
                    <a:pt x="292167" y="355182"/>
                  </a:lnTo>
                  <a:lnTo>
                    <a:pt x="323041" y="323041"/>
                  </a:lnTo>
                  <a:lnTo>
                    <a:pt x="355182" y="292167"/>
                  </a:lnTo>
                  <a:lnTo>
                    <a:pt x="388546" y="262599"/>
                  </a:lnTo>
                  <a:lnTo>
                    <a:pt x="423093" y="234379"/>
                  </a:lnTo>
                  <a:lnTo>
                    <a:pt x="458782" y="207549"/>
                  </a:lnTo>
                  <a:lnTo>
                    <a:pt x="495571" y="182150"/>
                  </a:lnTo>
                  <a:lnTo>
                    <a:pt x="533418" y="158223"/>
                  </a:lnTo>
                  <a:lnTo>
                    <a:pt x="572282" y="135811"/>
                  </a:lnTo>
                  <a:lnTo>
                    <a:pt x="612122" y="114953"/>
                  </a:lnTo>
                  <a:lnTo>
                    <a:pt x="652897" y="95692"/>
                  </a:lnTo>
                  <a:lnTo>
                    <a:pt x="694565" y="78069"/>
                  </a:lnTo>
                  <a:lnTo>
                    <a:pt x="737084" y="62126"/>
                  </a:lnTo>
                  <a:lnTo>
                    <a:pt x="780414" y="47903"/>
                  </a:lnTo>
                  <a:lnTo>
                    <a:pt x="824512" y="35442"/>
                  </a:lnTo>
                  <a:lnTo>
                    <a:pt x="869338" y="24785"/>
                  </a:lnTo>
                  <a:lnTo>
                    <a:pt x="914851" y="15972"/>
                  </a:lnTo>
                  <a:lnTo>
                    <a:pt x="961008" y="9046"/>
                  </a:lnTo>
                  <a:lnTo>
                    <a:pt x="1007768" y="4048"/>
                  </a:lnTo>
                  <a:lnTo>
                    <a:pt x="1055090" y="1019"/>
                  </a:lnTo>
                  <a:lnTo>
                    <a:pt x="1102933" y="0"/>
                  </a:lnTo>
                  <a:lnTo>
                    <a:pt x="1150776" y="1019"/>
                  </a:lnTo>
                  <a:lnTo>
                    <a:pt x="1198099" y="4048"/>
                  </a:lnTo>
                  <a:lnTo>
                    <a:pt x="1244859" y="9046"/>
                  </a:lnTo>
                  <a:lnTo>
                    <a:pt x="1291016" y="15972"/>
                  </a:lnTo>
                  <a:lnTo>
                    <a:pt x="1336528" y="24785"/>
                  </a:lnTo>
                  <a:lnTo>
                    <a:pt x="1381355" y="35442"/>
                  </a:lnTo>
                  <a:lnTo>
                    <a:pt x="1425453" y="47903"/>
                  </a:lnTo>
                  <a:lnTo>
                    <a:pt x="1468783" y="62126"/>
                  </a:lnTo>
                  <a:lnTo>
                    <a:pt x="1511302" y="78069"/>
                  </a:lnTo>
                  <a:lnTo>
                    <a:pt x="1552970" y="95692"/>
                  </a:lnTo>
                  <a:lnTo>
                    <a:pt x="1593745" y="114953"/>
                  </a:lnTo>
                  <a:lnTo>
                    <a:pt x="1607921" y="122375"/>
                  </a:lnTo>
                  <a:lnTo>
                    <a:pt x="1607921" y="2083492"/>
                  </a:lnTo>
                  <a:lnTo>
                    <a:pt x="1552970" y="2110175"/>
                  </a:lnTo>
                  <a:lnTo>
                    <a:pt x="1511302" y="2127797"/>
                  </a:lnTo>
                  <a:lnTo>
                    <a:pt x="1468783" y="2143741"/>
                  </a:lnTo>
                  <a:lnTo>
                    <a:pt x="1425453" y="2157964"/>
                  </a:lnTo>
                  <a:lnTo>
                    <a:pt x="1381355" y="2170425"/>
                  </a:lnTo>
                  <a:lnTo>
                    <a:pt x="1336528" y="2181082"/>
                  </a:lnTo>
                  <a:lnTo>
                    <a:pt x="1291016" y="2189894"/>
                  </a:lnTo>
                  <a:lnTo>
                    <a:pt x="1244859" y="2196820"/>
                  </a:lnTo>
                  <a:lnTo>
                    <a:pt x="1198099" y="2201819"/>
                  </a:lnTo>
                  <a:lnTo>
                    <a:pt x="1150776" y="2204848"/>
                  </a:lnTo>
                  <a:lnTo>
                    <a:pt x="1102933" y="2205867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675737" y="4599825"/>
              <a:ext cx="2109470" cy="245110"/>
            </a:xfrm>
            <a:custGeom>
              <a:avLst/>
              <a:gdLst/>
              <a:ahLst/>
              <a:cxnLst/>
              <a:rect l="l" t="t" r="r" b="b"/>
              <a:pathLst>
                <a:path w="2109469" h="245110">
                  <a:moveTo>
                    <a:pt x="1861197" y="0"/>
                  </a:moveTo>
                  <a:lnTo>
                    <a:pt x="0" y="0"/>
                  </a:lnTo>
                  <a:lnTo>
                    <a:pt x="0" y="38290"/>
                  </a:lnTo>
                  <a:lnTo>
                    <a:pt x="1861197" y="38290"/>
                  </a:lnTo>
                  <a:lnTo>
                    <a:pt x="1861197" y="0"/>
                  </a:lnTo>
                  <a:close/>
                </a:path>
                <a:path w="2109469" h="245110">
                  <a:moveTo>
                    <a:pt x="2109114" y="206603"/>
                  </a:moveTo>
                  <a:lnTo>
                    <a:pt x="247916" y="206603"/>
                  </a:lnTo>
                  <a:lnTo>
                    <a:pt x="247916" y="244894"/>
                  </a:lnTo>
                  <a:lnTo>
                    <a:pt x="2109114" y="244894"/>
                  </a:lnTo>
                  <a:lnTo>
                    <a:pt x="2109114" y="206603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3077" y="6453478"/>
              <a:ext cx="142875" cy="1428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3077" y="7024978"/>
              <a:ext cx="142875" cy="1428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3077" y="7596478"/>
              <a:ext cx="142875" cy="1428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3077" y="8167978"/>
              <a:ext cx="142875" cy="14287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115503" y="5559836"/>
            <a:ext cx="12343130" cy="3488054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852545">
              <a:lnSpc>
                <a:spcPct val="100000"/>
              </a:lnSpc>
              <a:spcBef>
                <a:spcPts val="1085"/>
              </a:spcBef>
            </a:pPr>
            <a:r>
              <a:rPr sz="3100" spc="160" dirty="0">
                <a:latin typeface="Lucida Sans Unicode"/>
                <a:cs typeface="Lucida Sans Unicode"/>
              </a:rPr>
              <a:t>Safe</a:t>
            </a:r>
            <a:r>
              <a:rPr sz="3100" spc="-10" dirty="0">
                <a:latin typeface="Lucida Sans Unicode"/>
                <a:cs typeface="Lucida Sans Unicode"/>
              </a:rPr>
              <a:t> </a:t>
            </a:r>
            <a:r>
              <a:rPr sz="3100" spc="40" dirty="0">
                <a:latin typeface="Lucida Sans Unicode"/>
                <a:cs typeface="Lucida Sans Unicode"/>
              </a:rPr>
              <a:t>Transportation:</a:t>
            </a:r>
            <a:endParaRPr sz="3100">
              <a:latin typeface="Lucida Sans Unicode"/>
              <a:cs typeface="Lucida Sans Unicode"/>
            </a:endParaRPr>
          </a:p>
          <a:p>
            <a:pPr marL="69850" marR="5080">
              <a:lnSpc>
                <a:spcPct val="125000"/>
              </a:lnSpc>
              <a:spcBef>
                <a:spcPts val="55"/>
              </a:spcBef>
            </a:pPr>
            <a:r>
              <a:rPr sz="3000" spc="-145" dirty="0">
                <a:latin typeface="Lucida Sans Unicode"/>
                <a:cs typeface="Lucida Sans Unicode"/>
              </a:rPr>
              <a:t>LABEL</a:t>
            </a:r>
            <a:r>
              <a:rPr sz="3000" spc="15" dirty="0">
                <a:latin typeface="Lucida Sans Unicode"/>
                <a:cs typeface="Lucida Sans Unicode"/>
              </a:rPr>
              <a:t> </a:t>
            </a:r>
            <a:r>
              <a:rPr sz="3000" spc="50" dirty="0">
                <a:latin typeface="Lucida Sans Unicode"/>
                <a:cs typeface="Lucida Sans Unicode"/>
              </a:rPr>
              <a:t>containers</a:t>
            </a:r>
            <a:r>
              <a:rPr sz="3000" spc="15" dirty="0">
                <a:latin typeface="Lucida Sans Unicode"/>
                <a:cs typeface="Lucida Sans Unicode"/>
              </a:rPr>
              <a:t> </a:t>
            </a:r>
            <a:r>
              <a:rPr sz="3000" spc="-20" dirty="0">
                <a:latin typeface="Lucida Sans Unicode"/>
                <a:cs typeface="Lucida Sans Unicode"/>
              </a:rPr>
              <a:t>to</a:t>
            </a:r>
            <a:r>
              <a:rPr sz="3000" spc="15" dirty="0">
                <a:latin typeface="Lucida Sans Unicode"/>
                <a:cs typeface="Lucida Sans Unicode"/>
              </a:rPr>
              <a:t> </a:t>
            </a:r>
            <a:r>
              <a:rPr sz="3000" spc="-25" dirty="0">
                <a:latin typeface="Lucida Sans Unicode"/>
                <a:cs typeface="Lucida Sans Unicode"/>
              </a:rPr>
              <a:t>identify</a:t>
            </a:r>
            <a:r>
              <a:rPr sz="3000" spc="15" dirty="0">
                <a:latin typeface="Lucida Sans Unicode"/>
                <a:cs typeface="Lucida Sans Unicode"/>
              </a:rPr>
              <a:t> </a:t>
            </a:r>
            <a:r>
              <a:rPr sz="3000" spc="45" dirty="0">
                <a:latin typeface="Lucida Sans Unicode"/>
                <a:cs typeface="Lucida Sans Unicode"/>
              </a:rPr>
              <a:t>contents</a:t>
            </a:r>
            <a:r>
              <a:rPr sz="3000" spc="15" dirty="0">
                <a:latin typeface="Lucida Sans Unicode"/>
                <a:cs typeface="Lucida Sans Unicode"/>
              </a:rPr>
              <a:t> </a:t>
            </a:r>
            <a:r>
              <a:rPr sz="3000" spc="-55" dirty="0">
                <a:latin typeface="Lucida Sans Unicode"/>
                <a:cs typeface="Lucida Sans Unicode"/>
              </a:rPr>
              <a:t>or</a:t>
            </a:r>
            <a:r>
              <a:rPr sz="3000" spc="15" dirty="0">
                <a:latin typeface="Lucida Sans Unicode"/>
                <a:cs typeface="Lucida Sans Unicode"/>
              </a:rPr>
              <a:t> </a:t>
            </a:r>
            <a:r>
              <a:rPr sz="3000" spc="35" dirty="0">
                <a:latin typeface="Lucida Sans Unicode"/>
                <a:cs typeface="Lucida Sans Unicode"/>
              </a:rPr>
              <a:t>keep</a:t>
            </a:r>
            <a:r>
              <a:rPr sz="3000" spc="15" dirty="0">
                <a:latin typeface="Lucida Sans Unicode"/>
                <a:cs typeface="Lucida Sans Unicode"/>
              </a:rPr>
              <a:t> </a:t>
            </a:r>
            <a:r>
              <a:rPr sz="3000" spc="-110" dirty="0">
                <a:latin typeface="Lucida Sans Unicode"/>
                <a:cs typeface="Lucida Sans Unicode"/>
              </a:rPr>
              <a:t>in</a:t>
            </a:r>
            <a:r>
              <a:rPr sz="3000" spc="15" dirty="0">
                <a:latin typeface="Lucida Sans Unicode"/>
                <a:cs typeface="Lucida Sans Unicode"/>
              </a:rPr>
              <a:t> </a:t>
            </a:r>
            <a:r>
              <a:rPr sz="3000" spc="-20" dirty="0">
                <a:latin typeface="Lucida Sans Unicode"/>
                <a:cs typeface="Lucida Sans Unicode"/>
              </a:rPr>
              <a:t>original</a:t>
            </a:r>
            <a:r>
              <a:rPr sz="3000" spc="20" dirty="0">
                <a:latin typeface="Lucida Sans Unicode"/>
                <a:cs typeface="Lucida Sans Unicode"/>
              </a:rPr>
              <a:t> </a:t>
            </a:r>
            <a:r>
              <a:rPr sz="3000" spc="50" dirty="0">
                <a:latin typeface="Lucida Sans Unicode"/>
                <a:cs typeface="Lucida Sans Unicode"/>
              </a:rPr>
              <a:t>container </a:t>
            </a:r>
            <a:r>
              <a:rPr sz="3000" spc="-935" dirty="0">
                <a:latin typeface="Lucida Sans Unicode"/>
                <a:cs typeface="Lucida Sans Unicode"/>
              </a:rPr>
              <a:t> </a:t>
            </a:r>
            <a:r>
              <a:rPr sz="3000" spc="-75" dirty="0">
                <a:latin typeface="Lucida Sans Unicode"/>
                <a:cs typeface="Lucida Sans Unicode"/>
              </a:rPr>
              <a:t>DO</a:t>
            </a:r>
            <a:r>
              <a:rPr sz="3000" spc="5" dirty="0">
                <a:latin typeface="Lucida Sans Unicode"/>
                <a:cs typeface="Lucida Sans Unicode"/>
              </a:rPr>
              <a:t> </a:t>
            </a:r>
            <a:r>
              <a:rPr sz="3000" spc="-145" dirty="0">
                <a:latin typeface="Lucida Sans Unicode"/>
                <a:cs typeface="Lucida Sans Unicode"/>
              </a:rPr>
              <a:t>NOT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-135" dirty="0">
                <a:latin typeface="Lucida Sans Unicode"/>
                <a:cs typeface="Lucida Sans Unicode"/>
              </a:rPr>
              <a:t>mix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-15" dirty="0">
                <a:latin typeface="Lucida Sans Unicode"/>
                <a:cs typeface="Lucida Sans Unicode"/>
              </a:rPr>
              <a:t>different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50" dirty="0">
                <a:latin typeface="Lucida Sans Unicode"/>
                <a:cs typeface="Lucida Sans Unicode"/>
              </a:rPr>
              <a:t>products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-60" dirty="0">
                <a:latin typeface="Lucida Sans Unicode"/>
                <a:cs typeface="Lucida Sans Unicode"/>
              </a:rPr>
              <a:t>into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65" dirty="0">
                <a:latin typeface="Lucida Sans Unicode"/>
                <a:cs typeface="Lucida Sans Unicode"/>
              </a:rPr>
              <a:t>one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50" dirty="0">
                <a:latin typeface="Lucida Sans Unicode"/>
                <a:cs typeface="Lucida Sans Unicode"/>
              </a:rPr>
              <a:t>container</a:t>
            </a:r>
            <a:endParaRPr sz="3000">
              <a:latin typeface="Lucida Sans Unicode"/>
              <a:cs typeface="Lucida Sans Unicode"/>
            </a:endParaRPr>
          </a:p>
          <a:p>
            <a:pPr marL="69850" marR="4023360">
              <a:lnSpc>
                <a:spcPct val="125000"/>
              </a:lnSpc>
            </a:pPr>
            <a:r>
              <a:rPr sz="3000" spc="-5" dirty="0">
                <a:latin typeface="Lucida Sans Unicode"/>
                <a:cs typeface="Lucida Sans Unicode"/>
              </a:rPr>
              <a:t>SECURE </a:t>
            </a:r>
            <a:r>
              <a:rPr sz="3000" spc="15" dirty="0">
                <a:latin typeface="Lucida Sans Unicode"/>
                <a:cs typeface="Lucida Sans Unicode"/>
              </a:rPr>
              <a:t>leaky </a:t>
            </a:r>
            <a:r>
              <a:rPr sz="3000" spc="50" dirty="0">
                <a:latin typeface="Lucida Sans Unicode"/>
                <a:cs typeface="Lucida Sans Unicode"/>
              </a:rPr>
              <a:t>containers </a:t>
            </a:r>
            <a:r>
              <a:rPr sz="3000" spc="150" dirty="0">
                <a:latin typeface="Lucida Sans Unicode"/>
                <a:cs typeface="Lucida Sans Unicode"/>
              </a:rPr>
              <a:t>and </a:t>
            </a:r>
            <a:r>
              <a:rPr sz="3000" spc="30" dirty="0">
                <a:latin typeface="Lucida Sans Unicode"/>
                <a:cs typeface="Lucida Sans Unicode"/>
              </a:rPr>
              <a:t>loose </a:t>
            </a:r>
            <a:r>
              <a:rPr sz="3000" spc="80" dirty="0">
                <a:latin typeface="Lucida Sans Unicode"/>
                <a:cs typeface="Lucida Sans Unicode"/>
              </a:rPr>
              <a:t>loads </a:t>
            </a:r>
            <a:r>
              <a:rPr sz="3000" spc="85" dirty="0">
                <a:latin typeface="Lucida Sans Unicode"/>
                <a:cs typeface="Lucida Sans Unicode"/>
              </a:rPr>
              <a:t> </a:t>
            </a:r>
            <a:r>
              <a:rPr sz="3000" spc="-70" dirty="0">
                <a:latin typeface="Lucida Sans Unicode"/>
                <a:cs typeface="Lucida Sans Unicode"/>
              </a:rPr>
              <a:t>TRANSPORT</a:t>
            </a:r>
            <a:r>
              <a:rPr sz="3000" dirty="0">
                <a:latin typeface="Lucida Sans Unicode"/>
                <a:cs typeface="Lucida Sans Unicode"/>
              </a:rPr>
              <a:t> </a:t>
            </a:r>
            <a:r>
              <a:rPr sz="3000" spc="-110" dirty="0">
                <a:latin typeface="Lucida Sans Unicode"/>
                <a:cs typeface="Lucida Sans Unicode"/>
              </a:rPr>
              <a:t>in</a:t>
            </a:r>
            <a:r>
              <a:rPr sz="3000" spc="5" dirty="0">
                <a:latin typeface="Lucida Sans Unicode"/>
                <a:cs typeface="Lucida Sans Unicode"/>
              </a:rPr>
              <a:t> </a:t>
            </a:r>
            <a:r>
              <a:rPr sz="3000" spc="325" dirty="0">
                <a:latin typeface="Lucida Sans Unicode"/>
                <a:cs typeface="Lucida Sans Unicode"/>
              </a:rPr>
              <a:t>a</a:t>
            </a:r>
            <a:r>
              <a:rPr sz="3000" spc="5" dirty="0">
                <a:latin typeface="Lucida Sans Unicode"/>
                <a:cs typeface="Lucida Sans Unicode"/>
              </a:rPr>
              <a:t> </a:t>
            </a:r>
            <a:r>
              <a:rPr sz="3000" spc="-90" dirty="0">
                <a:latin typeface="Lucida Sans Unicode"/>
                <a:cs typeface="Lucida Sans Unicode"/>
              </a:rPr>
              <a:t>box</a:t>
            </a:r>
            <a:r>
              <a:rPr sz="3000" dirty="0">
                <a:latin typeface="Lucida Sans Unicode"/>
                <a:cs typeface="Lucida Sans Unicode"/>
              </a:rPr>
              <a:t> </a:t>
            </a:r>
            <a:r>
              <a:rPr sz="3000" spc="210" dirty="0">
                <a:latin typeface="Lucida Sans Unicode"/>
                <a:cs typeface="Lucida Sans Unicode"/>
              </a:rPr>
              <a:t>away</a:t>
            </a:r>
            <a:r>
              <a:rPr sz="3000" spc="5" dirty="0">
                <a:latin typeface="Lucida Sans Unicode"/>
                <a:cs typeface="Lucida Sans Unicode"/>
              </a:rPr>
              <a:t> </a:t>
            </a:r>
            <a:r>
              <a:rPr sz="3000" spc="10" dirty="0">
                <a:latin typeface="Lucida Sans Unicode"/>
                <a:cs typeface="Lucida Sans Unicode"/>
              </a:rPr>
              <a:t>from</a:t>
            </a:r>
            <a:r>
              <a:rPr sz="3000" spc="5" dirty="0">
                <a:latin typeface="Lucida Sans Unicode"/>
                <a:cs typeface="Lucida Sans Unicode"/>
              </a:rPr>
              <a:t> </a:t>
            </a:r>
            <a:r>
              <a:rPr sz="3000" spc="95" dirty="0">
                <a:latin typeface="Lucida Sans Unicode"/>
                <a:cs typeface="Lucida Sans Unicode"/>
              </a:rPr>
              <a:t>passengers</a:t>
            </a:r>
            <a:endParaRPr sz="3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3000" spc="195" dirty="0">
                <a:latin typeface="Lucida Sans Unicode"/>
                <a:cs typeface="Lucida Sans Unicode"/>
              </a:rPr>
              <a:t>(in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20" dirty="0">
                <a:latin typeface="Lucida Sans Unicode"/>
                <a:cs typeface="Lucida Sans Unicode"/>
              </a:rPr>
              <a:t>the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-110" dirty="0">
                <a:latin typeface="Lucida Sans Unicode"/>
                <a:cs typeface="Lucida Sans Unicode"/>
              </a:rPr>
              <a:t>trunk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-30" dirty="0">
                <a:latin typeface="Lucida Sans Unicode"/>
                <a:cs typeface="Lucida Sans Unicode"/>
              </a:rPr>
              <a:t>of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-15" dirty="0">
                <a:latin typeface="Lucida Sans Unicode"/>
                <a:cs typeface="Lucida Sans Unicode"/>
              </a:rPr>
              <a:t>your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160" dirty="0">
                <a:latin typeface="Lucida Sans Unicode"/>
                <a:cs typeface="Lucida Sans Unicode"/>
              </a:rPr>
              <a:t>car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-55" dirty="0">
                <a:latin typeface="Lucida Sans Unicode"/>
                <a:cs typeface="Lucida Sans Unicode"/>
              </a:rPr>
              <a:t>or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-110" dirty="0">
                <a:latin typeface="Lucida Sans Unicode"/>
                <a:cs typeface="Lucida Sans Unicode"/>
              </a:rPr>
              <a:t>in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20" dirty="0">
                <a:latin typeface="Lucida Sans Unicode"/>
                <a:cs typeface="Lucida Sans Unicode"/>
              </a:rPr>
              <a:t>the</a:t>
            </a:r>
            <a:r>
              <a:rPr sz="3000" spc="15" dirty="0">
                <a:latin typeface="Lucida Sans Unicode"/>
                <a:cs typeface="Lucida Sans Unicode"/>
              </a:rPr>
              <a:t> </a:t>
            </a:r>
            <a:r>
              <a:rPr sz="3000" spc="130" dirty="0">
                <a:latin typeface="Lucida Sans Unicode"/>
                <a:cs typeface="Lucida Sans Unicode"/>
              </a:rPr>
              <a:t>bed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-30" dirty="0">
                <a:latin typeface="Lucida Sans Unicode"/>
                <a:cs typeface="Lucida Sans Unicode"/>
              </a:rPr>
              <a:t>of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-15" dirty="0">
                <a:latin typeface="Lucida Sans Unicode"/>
                <a:cs typeface="Lucida Sans Unicode"/>
              </a:rPr>
              <a:t>your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90" dirty="0">
                <a:latin typeface="Lucida Sans Unicode"/>
                <a:cs typeface="Lucida Sans Unicode"/>
              </a:rPr>
              <a:t>truck)</a:t>
            </a:r>
            <a:endParaRPr sz="3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631807" y="6200251"/>
            <a:ext cx="2295525" cy="3140710"/>
            <a:chOff x="15631807" y="6200251"/>
            <a:chExt cx="2295525" cy="3140710"/>
          </a:xfrm>
        </p:grpSpPr>
        <p:sp>
          <p:nvSpPr>
            <p:cNvPr id="3" name="object 3"/>
            <p:cNvSpPr/>
            <p:nvPr/>
          </p:nvSpPr>
          <p:spPr>
            <a:xfrm>
              <a:off x="15631807" y="7045249"/>
              <a:ext cx="2295525" cy="2295525"/>
            </a:xfrm>
            <a:custGeom>
              <a:avLst/>
              <a:gdLst/>
              <a:ahLst/>
              <a:cxnLst/>
              <a:rect l="l" t="t" r="r" b="b"/>
              <a:pathLst>
                <a:path w="2295525" h="2295525">
                  <a:moveTo>
                    <a:pt x="1147762" y="2295524"/>
                  </a:moveTo>
                  <a:lnTo>
                    <a:pt x="1099244" y="2294518"/>
                  </a:lnTo>
                  <a:lnTo>
                    <a:pt x="1051240" y="2291523"/>
                  </a:lnTo>
                  <a:lnTo>
                    <a:pt x="1003789" y="2286582"/>
                  </a:lnTo>
                  <a:lnTo>
                    <a:pt x="956931" y="2279733"/>
                  </a:lnTo>
                  <a:lnTo>
                    <a:pt x="910706" y="2271016"/>
                  </a:lnTo>
                  <a:lnTo>
                    <a:pt x="865153" y="2260471"/>
                  </a:lnTo>
                  <a:lnTo>
                    <a:pt x="820313" y="2248138"/>
                  </a:lnTo>
                  <a:lnTo>
                    <a:pt x="776225" y="2234057"/>
                  </a:lnTo>
                  <a:lnTo>
                    <a:pt x="732929" y="2218267"/>
                  </a:lnTo>
                  <a:lnTo>
                    <a:pt x="690465" y="2200809"/>
                  </a:lnTo>
                  <a:lnTo>
                    <a:pt x="648873" y="2181722"/>
                  </a:lnTo>
                  <a:lnTo>
                    <a:pt x="608193" y="2161046"/>
                  </a:lnTo>
                  <a:lnTo>
                    <a:pt x="568464" y="2138821"/>
                  </a:lnTo>
                  <a:lnTo>
                    <a:pt x="529727" y="2115087"/>
                  </a:lnTo>
                  <a:lnTo>
                    <a:pt x="492021" y="2089884"/>
                  </a:lnTo>
                  <a:lnTo>
                    <a:pt x="455385" y="2063251"/>
                  </a:lnTo>
                  <a:lnTo>
                    <a:pt x="419861" y="2035228"/>
                  </a:lnTo>
                  <a:lnTo>
                    <a:pt x="385487" y="2005855"/>
                  </a:lnTo>
                  <a:lnTo>
                    <a:pt x="352304" y="1975173"/>
                  </a:lnTo>
                  <a:lnTo>
                    <a:pt x="320351" y="1943220"/>
                  </a:lnTo>
                  <a:lnTo>
                    <a:pt x="289669" y="1910037"/>
                  </a:lnTo>
                  <a:lnTo>
                    <a:pt x="260296" y="1875663"/>
                  </a:lnTo>
                  <a:lnTo>
                    <a:pt x="232273" y="1840139"/>
                  </a:lnTo>
                  <a:lnTo>
                    <a:pt x="205640" y="1803503"/>
                  </a:lnTo>
                  <a:lnTo>
                    <a:pt x="180437" y="1765797"/>
                  </a:lnTo>
                  <a:lnTo>
                    <a:pt x="156703" y="1727060"/>
                  </a:lnTo>
                  <a:lnTo>
                    <a:pt x="134478" y="1687331"/>
                  </a:lnTo>
                  <a:lnTo>
                    <a:pt x="113802" y="1646651"/>
                  </a:lnTo>
                  <a:lnTo>
                    <a:pt x="94715" y="1605059"/>
                  </a:lnTo>
                  <a:lnTo>
                    <a:pt x="77257" y="1562595"/>
                  </a:lnTo>
                  <a:lnTo>
                    <a:pt x="61467" y="1519299"/>
                  </a:lnTo>
                  <a:lnTo>
                    <a:pt x="47386" y="1475211"/>
                  </a:lnTo>
                  <a:lnTo>
                    <a:pt x="35053" y="1430371"/>
                  </a:lnTo>
                  <a:lnTo>
                    <a:pt x="24508" y="1384818"/>
                  </a:lnTo>
                  <a:lnTo>
                    <a:pt x="15791" y="1338593"/>
                  </a:lnTo>
                  <a:lnTo>
                    <a:pt x="8942" y="1291735"/>
                  </a:lnTo>
                  <a:lnTo>
                    <a:pt x="4001" y="1244284"/>
                  </a:lnTo>
                  <a:lnTo>
                    <a:pt x="1006" y="1196280"/>
                  </a:lnTo>
                  <a:lnTo>
                    <a:pt x="0" y="1147762"/>
                  </a:lnTo>
                  <a:lnTo>
                    <a:pt x="1006" y="1099244"/>
                  </a:lnTo>
                  <a:lnTo>
                    <a:pt x="4001" y="1051240"/>
                  </a:lnTo>
                  <a:lnTo>
                    <a:pt x="8942" y="1003789"/>
                  </a:lnTo>
                  <a:lnTo>
                    <a:pt x="15791" y="956931"/>
                  </a:lnTo>
                  <a:lnTo>
                    <a:pt x="24508" y="910706"/>
                  </a:lnTo>
                  <a:lnTo>
                    <a:pt x="35053" y="865153"/>
                  </a:lnTo>
                  <a:lnTo>
                    <a:pt x="47386" y="820313"/>
                  </a:lnTo>
                  <a:lnTo>
                    <a:pt x="61467" y="776225"/>
                  </a:lnTo>
                  <a:lnTo>
                    <a:pt x="77257" y="732929"/>
                  </a:lnTo>
                  <a:lnTo>
                    <a:pt x="94715" y="690465"/>
                  </a:lnTo>
                  <a:lnTo>
                    <a:pt x="113802" y="648873"/>
                  </a:lnTo>
                  <a:lnTo>
                    <a:pt x="134478" y="608193"/>
                  </a:lnTo>
                  <a:lnTo>
                    <a:pt x="156703" y="568464"/>
                  </a:lnTo>
                  <a:lnTo>
                    <a:pt x="180437" y="529727"/>
                  </a:lnTo>
                  <a:lnTo>
                    <a:pt x="205640" y="492021"/>
                  </a:lnTo>
                  <a:lnTo>
                    <a:pt x="232273" y="455385"/>
                  </a:lnTo>
                  <a:lnTo>
                    <a:pt x="260296" y="419861"/>
                  </a:lnTo>
                  <a:lnTo>
                    <a:pt x="289669" y="385487"/>
                  </a:lnTo>
                  <a:lnTo>
                    <a:pt x="320351" y="352304"/>
                  </a:lnTo>
                  <a:lnTo>
                    <a:pt x="352304" y="320351"/>
                  </a:lnTo>
                  <a:lnTo>
                    <a:pt x="385487" y="289669"/>
                  </a:lnTo>
                  <a:lnTo>
                    <a:pt x="419861" y="260296"/>
                  </a:lnTo>
                  <a:lnTo>
                    <a:pt x="455385" y="232273"/>
                  </a:lnTo>
                  <a:lnTo>
                    <a:pt x="492021" y="205640"/>
                  </a:lnTo>
                  <a:lnTo>
                    <a:pt x="529727" y="180437"/>
                  </a:lnTo>
                  <a:lnTo>
                    <a:pt x="568464" y="156703"/>
                  </a:lnTo>
                  <a:lnTo>
                    <a:pt x="608193" y="134478"/>
                  </a:lnTo>
                  <a:lnTo>
                    <a:pt x="648873" y="113802"/>
                  </a:lnTo>
                  <a:lnTo>
                    <a:pt x="690465" y="94715"/>
                  </a:lnTo>
                  <a:lnTo>
                    <a:pt x="732929" y="77257"/>
                  </a:lnTo>
                  <a:lnTo>
                    <a:pt x="776225" y="61467"/>
                  </a:lnTo>
                  <a:lnTo>
                    <a:pt x="820313" y="47386"/>
                  </a:lnTo>
                  <a:lnTo>
                    <a:pt x="865153" y="35053"/>
                  </a:lnTo>
                  <a:lnTo>
                    <a:pt x="910706" y="24508"/>
                  </a:lnTo>
                  <a:lnTo>
                    <a:pt x="956931" y="15791"/>
                  </a:lnTo>
                  <a:lnTo>
                    <a:pt x="1003789" y="8942"/>
                  </a:lnTo>
                  <a:lnTo>
                    <a:pt x="1051240" y="4001"/>
                  </a:lnTo>
                  <a:lnTo>
                    <a:pt x="1099244" y="1006"/>
                  </a:lnTo>
                  <a:lnTo>
                    <a:pt x="1147762" y="0"/>
                  </a:lnTo>
                  <a:lnTo>
                    <a:pt x="1196280" y="1006"/>
                  </a:lnTo>
                  <a:lnTo>
                    <a:pt x="1244284" y="4001"/>
                  </a:lnTo>
                  <a:lnTo>
                    <a:pt x="1291735" y="8942"/>
                  </a:lnTo>
                  <a:lnTo>
                    <a:pt x="1338593" y="15791"/>
                  </a:lnTo>
                  <a:lnTo>
                    <a:pt x="1384818" y="24508"/>
                  </a:lnTo>
                  <a:lnTo>
                    <a:pt x="1430371" y="35053"/>
                  </a:lnTo>
                  <a:lnTo>
                    <a:pt x="1475211" y="47386"/>
                  </a:lnTo>
                  <a:lnTo>
                    <a:pt x="1519299" y="61467"/>
                  </a:lnTo>
                  <a:lnTo>
                    <a:pt x="1562595" y="77257"/>
                  </a:lnTo>
                  <a:lnTo>
                    <a:pt x="1605059" y="94715"/>
                  </a:lnTo>
                  <a:lnTo>
                    <a:pt x="1646651" y="113802"/>
                  </a:lnTo>
                  <a:lnTo>
                    <a:pt x="1687331" y="134478"/>
                  </a:lnTo>
                  <a:lnTo>
                    <a:pt x="1727060" y="156703"/>
                  </a:lnTo>
                  <a:lnTo>
                    <a:pt x="1765797" y="180437"/>
                  </a:lnTo>
                  <a:lnTo>
                    <a:pt x="1803503" y="205640"/>
                  </a:lnTo>
                  <a:lnTo>
                    <a:pt x="1840139" y="232273"/>
                  </a:lnTo>
                  <a:lnTo>
                    <a:pt x="1875663" y="260296"/>
                  </a:lnTo>
                  <a:lnTo>
                    <a:pt x="1910037" y="289669"/>
                  </a:lnTo>
                  <a:lnTo>
                    <a:pt x="1943220" y="320351"/>
                  </a:lnTo>
                  <a:lnTo>
                    <a:pt x="1975173" y="352304"/>
                  </a:lnTo>
                  <a:lnTo>
                    <a:pt x="2005855" y="385487"/>
                  </a:lnTo>
                  <a:lnTo>
                    <a:pt x="2035228" y="419861"/>
                  </a:lnTo>
                  <a:lnTo>
                    <a:pt x="2063251" y="455385"/>
                  </a:lnTo>
                  <a:lnTo>
                    <a:pt x="2089884" y="492021"/>
                  </a:lnTo>
                  <a:lnTo>
                    <a:pt x="2115087" y="529727"/>
                  </a:lnTo>
                  <a:lnTo>
                    <a:pt x="2138821" y="568464"/>
                  </a:lnTo>
                  <a:lnTo>
                    <a:pt x="2161046" y="608193"/>
                  </a:lnTo>
                  <a:lnTo>
                    <a:pt x="2181722" y="648873"/>
                  </a:lnTo>
                  <a:lnTo>
                    <a:pt x="2200809" y="690465"/>
                  </a:lnTo>
                  <a:lnTo>
                    <a:pt x="2218267" y="732929"/>
                  </a:lnTo>
                  <a:lnTo>
                    <a:pt x="2234057" y="776225"/>
                  </a:lnTo>
                  <a:lnTo>
                    <a:pt x="2248138" y="820313"/>
                  </a:lnTo>
                  <a:lnTo>
                    <a:pt x="2260471" y="865153"/>
                  </a:lnTo>
                  <a:lnTo>
                    <a:pt x="2271016" y="910706"/>
                  </a:lnTo>
                  <a:lnTo>
                    <a:pt x="2279733" y="956931"/>
                  </a:lnTo>
                  <a:lnTo>
                    <a:pt x="2286582" y="1003789"/>
                  </a:lnTo>
                  <a:lnTo>
                    <a:pt x="2291523" y="1051240"/>
                  </a:lnTo>
                  <a:lnTo>
                    <a:pt x="2294518" y="1099244"/>
                  </a:lnTo>
                  <a:lnTo>
                    <a:pt x="2295524" y="1147762"/>
                  </a:lnTo>
                  <a:lnTo>
                    <a:pt x="2294518" y="1196280"/>
                  </a:lnTo>
                  <a:lnTo>
                    <a:pt x="2291523" y="1244284"/>
                  </a:lnTo>
                  <a:lnTo>
                    <a:pt x="2286582" y="1291735"/>
                  </a:lnTo>
                  <a:lnTo>
                    <a:pt x="2279733" y="1338593"/>
                  </a:lnTo>
                  <a:lnTo>
                    <a:pt x="2271016" y="1384818"/>
                  </a:lnTo>
                  <a:lnTo>
                    <a:pt x="2260471" y="1430371"/>
                  </a:lnTo>
                  <a:lnTo>
                    <a:pt x="2248138" y="1475211"/>
                  </a:lnTo>
                  <a:lnTo>
                    <a:pt x="2234057" y="1519299"/>
                  </a:lnTo>
                  <a:lnTo>
                    <a:pt x="2218267" y="1562595"/>
                  </a:lnTo>
                  <a:lnTo>
                    <a:pt x="2200809" y="1605059"/>
                  </a:lnTo>
                  <a:lnTo>
                    <a:pt x="2181722" y="1646651"/>
                  </a:lnTo>
                  <a:lnTo>
                    <a:pt x="2161046" y="1687331"/>
                  </a:lnTo>
                  <a:lnTo>
                    <a:pt x="2138821" y="1727060"/>
                  </a:lnTo>
                  <a:lnTo>
                    <a:pt x="2115087" y="1765797"/>
                  </a:lnTo>
                  <a:lnTo>
                    <a:pt x="2089884" y="1803503"/>
                  </a:lnTo>
                  <a:lnTo>
                    <a:pt x="2063251" y="1840139"/>
                  </a:lnTo>
                  <a:lnTo>
                    <a:pt x="2035228" y="1875663"/>
                  </a:lnTo>
                  <a:lnTo>
                    <a:pt x="2005855" y="1910037"/>
                  </a:lnTo>
                  <a:lnTo>
                    <a:pt x="1975173" y="1943220"/>
                  </a:lnTo>
                  <a:lnTo>
                    <a:pt x="1943220" y="1975173"/>
                  </a:lnTo>
                  <a:lnTo>
                    <a:pt x="1910037" y="2005855"/>
                  </a:lnTo>
                  <a:lnTo>
                    <a:pt x="1875663" y="2035228"/>
                  </a:lnTo>
                  <a:lnTo>
                    <a:pt x="1840139" y="2063251"/>
                  </a:lnTo>
                  <a:lnTo>
                    <a:pt x="1803503" y="2089884"/>
                  </a:lnTo>
                  <a:lnTo>
                    <a:pt x="1765797" y="2115087"/>
                  </a:lnTo>
                  <a:lnTo>
                    <a:pt x="1727060" y="2138821"/>
                  </a:lnTo>
                  <a:lnTo>
                    <a:pt x="1687331" y="2161046"/>
                  </a:lnTo>
                  <a:lnTo>
                    <a:pt x="1646651" y="2181722"/>
                  </a:lnTo>
                  <a:lnTo>
                    <a:pt x="1605059" y="2200809"/>
                  </a:lnTo>
                  <a:lnTo>
                    <a:pt x="1562595" y="2218267"/>
                  </a:lnTo>
                  <a:lnTo>
                    <a:pt x="1519299" y="2234057"/>
                  </a:lnTo>
                  <a:lnTo>
                    <a:pt x="1475211" y="2248138"/>
                  </a:lnTo>
                  <a:lnTo>
                    <a:pt x="1430371" y="2260471"/>
                  </a:lnTo>
                  <a:lnTo>
                    <a:pt x="1384818" y="2271016"/>
                  </a:lnTo>
                  <a:lnTo>
                    <a:pt x="1338593" y="2279733"/>
                  </a:lnTo>
                  <a:lnTo>
                    <a:pt x="1291735" y="2286582"/>
                  </a:lnTo>
                  <a:lnTo>
                    <a:pt x="1244284" y="2291523"/>
                  </a:lnTo>
                  <a:lnTo>
                    <a:pt x="1196280" y="2294518"/>
                  </a:lnTo>
                  <a:lnTo>
                    <a:pt x="1147762" y="2295524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135361" y="6200253"/>
              <a:ext cx="252729" cy="2181225"/>
            </a:xfrm>
            <a:custGeom>
              <a:avLst/>
              <a:gdLst/>
              <a:ahLst/>
              <a:cxnLst/>
              <a:rect l="l" t="t" r="r" b="b"/>
              <a:pathLst>
                <a:path w="252730" h="2181225">
                  <a:moveTo>
                    <a:pt x="38100" y="257086"/>
                  </a:moveTo>
                  <a:lnTo>
                    <a:pt x="0" y="257086"/>
                  </a:lnTo>
                  <a:lnTo>
                    <a:pt x="0" y="2181136"/>
                  </a:lnTo>
                  <a:lnTo>
                    <a:pt x="38100" y="2181136"/>
                  </a:lnTo>
                  <a:lnTo>
                    <a:pt x="38100" y="257086"/>
                  </a:lnTo>
                  <a:close/>
                </a:path>
                <a:path w="252730" h="2181225">
                  <a:moveTo>
                    <a:pt x="252336" y="0"/>
                  </a:moveTo>
                  <a:lnTo>
                    <a:pt x="214236" y="0"/>
                  </a:lnTo>
                  <a:lnTo>
                    <a:pt x="214236" y="1924050"/>
                  </a:lnTo>
                  <a:lnTo>
                    <a:pt x="252336" y="1924050"/>
                  </a:lnTo>
                  <a:lnTo>
                    <a:pt x="252336" y="0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8286095" cy="3741420"/>
            <a:chOff x="0" y="0"/>
            <a:chExt cx="18286095" cy="374142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1750060" cy="1582420"/>
            </a:xfrm>
            <a:custGeom>
              <a:avLst/>
              <a:gdLst/>
              <a:ahLst/>
              <a:cxnLst/>
              <a:rect l="l" t="t" r="r" b="b"/>
              <a:pathLst>
                <a:path w="1750060" h="1582420">
                  <a:moveTo>
                    <a:pt x="0" y="1411433"/>
                  </a:moveTo>
                  <a:lnTo>
                    <a:pt x="0" y="0"/>
                  </a:lnTo>
                  <a:lnTo>
                    <a:pt x="1664504" y="0"/>
                  </a:lnTo>
                  <a:lnTo>
                    <a:pt x="1688289" y="62743"/>
                  </a:lnTo>
                  <a:lnTo>
                    <a:pt x="1702370" y="106830"/>
                  </a:lnTo>
                  <a:lnTo>
                    <a:pt x="1714703" y="151671"/>
                  </a:lnTo>
                  <a:lnTo>
                    <a:pt x="1725248" y="197223"/>
                  </a:lnTo>
                  <a:lnTo>
                    <a:pt x="1733965" y="243449"/>
                  </a:lnTo>
                  <a:lnTo>
                    <a:pt x="1740814" y="290307"/>
                  </a:lnTo>
                  <a:lnTo>
                    <a:pt x="1745755" y="337758"/>
                  </a:lnTo>
                  <a:lnTo>
                    <a:pt x="1748750" y="385762"/>
                  </a:lnTo>
                  <a:lnTo>
                    <a:pt x="1749756" y="434280"/>
                  </a:lnTo>
                  <a:lnTo>
                    <a:pt x="1748750" y="482797"/>
                  </a:lnTo>
                  <a:lnTo>
                    <a:pt x="1745755" y="530802"/>
                  </a:lnTo>
                  <a:lnTo>
                    <a:pt x="1740814" y="578253"/>
                  </a:lnTo>
                  <a:lnTo>
                    <a:pt x="1733965" y="625111"/>
                  </a:lnTo>
                  <a:lnTo>
                    <a:pt x="1725248" y="671336"/>
                  </a:lnTo>
                  <a:lnTo>
                    <a:pt x="1714703" y="716889"/>
                  </a:lnTo>
                  <a:lnTo>
                    <a:pt x="1702370" y="761729"/>
                  </a:lnTo>
                  <a:lnTo>
                    <a:pt x="1688289" y="805817"/>
                  </a:lnTo>
                  <a:lnTo>
                    <a:pt x="1672499" y="849113"/>
                  </a:lnTo>
                  <a:lnTo>
                    <a:pt x="1655041" y="891577"/>
                  </a:lnTo>
                  <a:lnTo>
                    <a:pt x="1635954" y="933168"/>
                  </a:lnTo>
                  <a:lnTo>
                    <a:pt x="1615278" y="973849"/>
                  </a:lnTo>
                  <a:lnTo>
                    <a:pt x="1593053" y="1013578"/>
                  </a:lnTo>
                  <a:lnTo>
                    <a:pt x="1569319" y="1052315"/>
                  </a:lnTo>
                  <a:lnTo>
                    <a:pt x="1544116" y="1090021"/>
                  </a:lnTo>
                  <a:lnTo>
                    <a:pt x="1517483" y="1126656"/>
                  </a:lnTo>
                  <a:lnTo>
                    <a:pt x="1489460" y="1162181"/>
                  </a:lnTo>
                  <a:lnTo>
                    <a:pt x="1460087" y="1196555"/>
                  </a:lnTo>
                  <a:lnTo>
                    <a:pt x="1429405" y="1229738"/>
                  </a:lnTo>
                  <a:lnTo>
                    <a:pt x="1397452" y="1261691"/>
                  </a:lnTo>
                  <a:lnTo>
                    <a:pt x="1364269" y="1292373"/>
                  </a:lnTo>
                  <a:lnTo>
                    <a:pt x="1329895" y="1321746"/>
                  </a:lnTo>
                  <a:lnTo>
                    <a:pt x="1294371" y="1349769"/>
                  </a:lnTo>
                  <a:lnTo>
                    <a:pt x="1257735" y="1376402"/>
                  </a:lnTo>
                  <a:lnTo>
                    <a:pt x="1220029" y="1401605"/>
                  </a:lnTo>
                  <a:lnTo>
                    <a:pt x="1181292" y="1425339"/>
                  </a:lnTo>
                  <a:lnTo>
                    <a:pt x="1141563" y="1447564"/>
                  </a:lnTo>
                  <a:lnTo>
                    <a:pt x="1100883" y="1468240"/>
                  </a:lnTo>
                  <a:lnTo>
                    <a:pt x="1059291" y="1487327"/>
                  </a:lnTo>
                  <a:lnTo>
                    <a:pt x="1016827" y="1504785"/>
                  </a:lnTo>
                  <a:lnTo>
                    <a:pt x="973531" y="1520574"/>
                  </a:lnTo>
                  <a:lnTo>
                    <a:pt x="929443" y="1534656"/>
                  </a:lnTo>
                  <a:lnTo>
                    <a:pt x="884603" y="1546989"/>
                  </a:lnTo>
                  <a:lnTo>
                    <a:pt x="839050" y="1557533"/>
                  </a:lnTo>
                  <a:lnTo>
                    <a:pt x="792825" y="1566250"/>
                  </a:lnTo>
                  <a:lnTo>
                    <a:pt x="745967" y="1573100"/>
                  </a:lnTo>
                  <a:lnTo>
                    <a:pt x="698516" y="1578041"/>
                  </a:lnTo>
                  <a:lnTo>
                    <a:pt x="650511" y="1581035"/>
                  </a:lnTo>
                  <a:lnTo>
                    <a:pt x="601994" y="1582042"/>
                  </a:lnTo>
                  <a:lnTo>
                    <a:pt x="553476" y="1581035"/>
                  </a:lnTo>
                  <a:lnTo>
                    <a:pt x="505472" y="1578041"/>
                  </a:lnTo>
                  <a:lnTo>
                    <a:pt x="458021" y="1573100"/>
                  </a:lnTo>
                  <a:lnTo>
                    <a:pt x="411163" y="1566250"/>
                  </a:lnTo>
                  <a:lnTo>
                    <a:pt x="364938" y="1557533"/>
                  </a:lnTo>
                  <a:lnTo>
                    <a:pt x="319385" y="1546989"/>
                  </a:lnTo>
                  <a:lnTo>
                    <a:pt x="274545" y="1534656"/>
                  </a:lnTo>
                  <a:lnTo>
                    <a:pt x="230457" y="1520574"/>
                  </a:lnTo>
                  <a:lnTo>
                    <a:pt x="187161" y="1504785"/>
                  </a:lnTo>
                  <a:lnTo>
                    <a:pt x="144697" y="1487327"/>
                  </a:lnTo>
                  <a:lnTo>
                    <a:pt x="103105" y="1468240"/>
                  </a:lnTo>
                  <a:lnTo>
                    <a:pt x="62425" y="1447564"/>
                  </a:lnTo>
                  <a:lnTo>
                    <a:pt x="22696" y="1425339"/>
                  </a:lnTo>
                  <a:lnTo>
                    <a:pt x="0" y="1411433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3613" y="790091"/>
              <a:ext cx="2181225" cy="252729"/>
            </a:xfrm>
            <a:custGeom>
              <a:avLst/>
              <a:gdLst/>
              <a:ahLst/>
              <a:cxnLst/>
              <a:rect l="l" t="t" r="r" b="b"/>
              <a:pathLst>
                <a:path w="2181225" h="252730">
                  <a:moveTo>
                    <a:pt x="192405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924050" y="38100"/>
                  </a:lnTo>
                  <a:lnTo>
                    <a:pt x="1924050" y="0"/>
                  </a:lnTo>
                  <a:close/>
                </a:path>
                <a:path w="2181225" h="252730">
                  <a:moveTo>
                    <a:pt x="2181123" y="214236"/>
                  </a:moveTo>
                  <a:lnTo>
                    <a:pt x="257073" y="214236"/>
                  </a:lnTo>
                  <a:lnTo>
                    <a:pt x="257073" y="252336"/>
                  </a:lnTo>
                  <a:lnTo>
                    <a:pt x="2181123" y="252336"/>
                  </a:lnTo>
                  <a:lnTo>
                    <a:pt x="2181123" y="214236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942" cy="24118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7995" y="2407824"/>
              <a:ext cx="11210923" cy="13334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7995" y="5710872"/>
            <a:ext cx="11210923" cy="97113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89626" y="908067"/>
            <a:ext cx="840803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4" dirty="0"/>
              <a:t>HHW</a:t>
            </a:r>
            <a:r>
              <a:rPr spc="-490" dirty="0"/>
              <a:t> </a:t>
            </a:r>
            <a:r>
              <a:rPr spc="395" dirty="0"/>
              <a:t>Collection</a:t>
            </a: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2538" y="3895725"/>
            <a:ext cx="142875" cy="14287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462263" y="3606800"/>
            <a:ext cx="10007600" cy="173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5000"/>
              </a:lnSpc>
              <a:spcBef>
                <a:spcPts val="100"/>
              </a:spcBef>
            </a:pPr>
            <a:r>
              <a:rPr sz="3000" spc="170" dirty="0">
                <a:solidFill>
                  <a:srgbClr val="040707"/>
                </a:solidFill>
                <a:latin typeface="Lucida Sans Unicode"/>
                <a:cs typeface="Lucida Sans Unicode"/>
              </a:rPr>
              <a:t>Jurupa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Valley,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290" dirty="0">
                <a:solidFill>
                  <a:srgbClr val="040707"/>
                </a:solidFill>
                <a:latin typeface="Lucida Sans Unicode"/>
                <a:cs typeface="Lucida Sans Unicode"/>
              </a:rPr>
              <a:t>1780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20" dirty="0">
                <a:solidFill>
                  <a:srgbClr val="040707"/>
                </a:solidFill>
                <a:latin typeface="Lucida Sans Unicode"/>
                <a:cs typeface="Lucida Sans Unicode"/>
              </a:rPr>
              <a:t>Agua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35" dirty="0">
                <a:solidFill>
                  <a:srgbClr val="040707"/>
                </a:solidFill>
                <a:latin typeface="Lucida Sans Unicode"/>
                <a:cs typeface="Lucida Sans Unicode"/>
              </a:rPr>
              <a:t>Mansa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Road, </a:t>
            </a:r>
            <a:r>
              <a:rPr sz="3000" spc="170" dirty="0">
                <a:solidFill>
                  <a:srgbClr val="040707"/>
                </a:solidFill>
                <a:latin typeface="Lucida Sans Unicode"/>
                <a:cs typeface="Lucida Sans Unicode"/>
              </a:rPr>
              <a:t>Jurupa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Valley </a:t>
            </a:r>
            <a:r>
              <a:rPr sz="3000" spc="-93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30" dirty="0">
                <a:solidFill>
                  <a:srgbClr val="040707"/>
                </a:solidFill>
                <a:latin typeface="Lucida Sans Unicode"/>
                <a:cs typeface="Lucida Sans Unicode"/>
              </a:rPr>
              <a:t>Lake </a:t>
            </a:r>
            <a:r>
              <a:rPr sz="3000" spc="-90" dirty="0">
                <a:solidFill>
                  <a:srgbClr val="040707"/>
                </a:solidFill>
                <a:latin typeface="Lucida Sans Unicode"/>
                <a:cs typeface="Lucida Sans Unicode"/>
              </a:rPr>
              <a:t>Elsinore, </a:t>
            </a:r>
            <a:r>
              <a:rPr sz="3000" spc="-375" dirty="0">
                <a:solidFill>
                  <a:srgbClr val="040707"/>
                </a:solidFill>
                <a:latin typeface="Lucida Sans Unicode"/>
                <a:cs typeface="Lucida Sans Unicode"/>
              </a:rPr>
              <a:t>512 </a:t>
            </a:r>
            <a:r>
              <a:rPr sz="3000" spc="-70" dirty="0">
                <a:solidFill>
                  <a:srgbClr val="040707"/>
                </a:solidFill>
                <a:latin typeface="Lucida Sans Unicode"/>
                <a:cs typeface="Lucida Sans Unicode"/>
              </a:rPr>
              <a:t>North </a:t>
            </a:r>
            <a:r>
              <a:rPr sz="30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Langstaff </a:t>
            </a:r>
            <a:r>
              <a:rPr sz="3000" spc="-40" dirty="0">
                <a:solidFill>
                  <a:srgbClr val="040707"/>
                </a:solidFill>
                <a:latin typeface="Lucida Sans Unicode"/>
                <a:cs typeface="Lucida Sans Unicode"/>
              </a:rPr>
              <a:t>Street, </a:t>
            </a:r>
            <a:r>
              <a:rPr sz="3000" spc="-30" dirty="0">
                <a:solidFill>
                  <a:srgbClr val="040707"/>
                </a:solidFill>
                <a:latin typeface="Lucida Sans Unicode"/>
                <a:cs typeface="Lucida Sans Unicode"/>
              </a:rPr>
              <a:t>Lake </a:t>
            </a:r>
            <a:r>
              <a:rPr sz="3000" spc="-50" dirty="0">
                <a:solidFill>
                  <a:srgbClr val="040707"/>
                </a:solidFill>
                <a:latin typeface="Lucida Sans Unicode"/>
                <a:cs typeface="Lucida Sans Unicode"/>
              </a:rPr>
              <a:t>Elsinore </a:t>
            </a:r>
            <a:r>
              <a:rPr sz="3000" spc="-4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10" dirty="0">
                <a:solidFill>
                  <a:srgbClr val="040707"/>
                </a:solidFill>
                <a:latin typeface="Lucida Sans Unicode"/>
                <a:cs typeface="Lucida Sans Unicode"/>
              </a:rPr>
              <a:t>Palm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40" dirty="0">
                <a:solidFill>
                  <a:srgbClr val="040707"/>
                </a:solidFill>
                <a:latin typeface="Lucida Sans Unicode"/>
                <a:cs typeface="Lucida Sans Unicode"/>
              </a:rPr>
              <a:t>Springs,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484" dirty="0">
                <a:solidFill>
                  <a:srgbClr val="040707"/>
                </a:solidFill>
                <a:latin typeface="Lucida Sans Unicode"/>
                <a:cs typeface="Lucida Sans Unicode"/>
              </a:rPr>
              <a:t>1100</a:t>
            </a:r>
            <a:r>
              <a:rPr sz="3000" spc="-45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Vella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Road, </a:t>
            </a:r>
            <a:r>
              <a:rPr sz="3000" spc="110" dirty="0">
                <a:solidFill>
                  <a:srgbClr val="040707"/>
                </a:solidFill>
                <a:latin typeface="Lucida Sans Unicode"/>
                <a:cs typeface="Lucida Sans Unicode"/>
              </a:rPr>
              <a:t>Palm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Springs</a:t>
            </a:r>
            <a:endParaRPr sz="3000">
              <a:latin typeface="Lucida Sans Unicode"/>
              <a:cs typeface="Lucida Sans Unicode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2538" y="4467225"/>
            <a:ext cx="142875" cy="1428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2538" y="5038724"/>
            <a:ext cx="142875" cy="14287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14374" y="7059191"/>
            <a:ext cx="114300" cy="11429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484150" y="6820863"/>
            <a:ext cx="9906635" cy="2711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06220">
              <a:lnSpc>
                <a:spcPct val="125000"/>
              </a:lnSpc>
              <a:spcBef>
                <a:spcPts val="95"/>
              </a:spcBef>
            </a:pPr>
            <a:r>
              <a:rPr sz="235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County </a:t>
            </a:r>
            <a:r>
              <a:rPr sz="2350" spc="95" dirty="0">
                <a:solidFill>
                  <a:srgbClr val="040707"/>
                </a:solidFill>
                <a:latin typeface="Lucida Sans Unicode"/>
                <a:cs typeface="Lucida Sans Unicode"/>
              </a:rPr>
              <a:t>Road </a:t>
            </a:r>
            <a:r>
              <a:rPr sz="2350" spc="-45" dirty="0">
                <a:solidFill>
                  <a:srgbClr val="040707"/>
                </a:solidFill>
                <a:latin typeface="Lucida Sans Unicode"/>
                <a:cs typeface="Lucida Sans Unicode"/>
              </a:rPr>
              <a:t>Yard, </a:t>
            </a:r>
            <a:r>
              <a:rPr sz="2350" spc="-185" dirty="0">
                <a:solidFill>
                  <a:srgbClr val="040707"/>
                </a:solidFill>
                <a:latin typeface="Lucida Sans Unicode"/>
                <a:cs typeface="Lucida Sans Unicode"/>
              </a:rPr>
              <a:t>25315</a:t>
            </a:r>
            <a:r>
              <a:rPr sz="2350" spc="-18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75" dirty="0">
                <a:solidFill>
                  <a:srgbClr val="040707"/>
                </a:solidFill>
                <a:latin typeface="Lucida Sans Unicode"/>
                <a:cs typeface="Lucida Sans Unicode"/>
              </a:rPr>
              <a:t>Jefferson </a:t>
            </a:r>
            <a:r>
              <a:rPr sz="235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Avenue, </a:t>
            </a:r>
            <a:r>
              <a:rPr sz="235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Murrieta </a:t>
            </a:r>
            <a:r>
              <a:rPr sz="235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250" dirty="0">
                <a:solidFill>
                  <a:srgbClr val="040707"/>
                </a:solidFill>
                <a:latin typeface="Lucida Sans Unicode"/>
                <a:cs typeface="Lucida Sans Unicode"/>
              </a:rPr>
              <a:t>L</a:t>
            </a:r>
            <a:r>
              <a:rPr sz="2350" spc="285" dirty="0">
                <a:solidFill>
                  <a:srgbClr val="040707"/>
                </a:solidFill>
                <a:latin typeface="Lucida Sans Unicode"/>
                <a:cs typeface="Lucida Sans Unicode"/>
              </a:rPr>
              <a:t>a</a:t>
            </a:r>
            <a:r>
              <a:rPr sz="2350" spc="200" dirty="0">
                <a:solidFill>
                  <a:srgbClr val="040707"/>
                </a:solidFill>
                <a:latin typeface="Lucida Sans Unicode"/>
                <a:cs typeface="Lucida Sans Unicode"/>
              </a:rPr>
              <a:t>m</a:t>
            </a:r>
            <a:r>
              <a:rPr sz="2350" spc="85" dirty="0">
                <a:solidFill>
                  <a:srgbClr val="040707"/>
                </a:solidFill>
                <a:latin typeface="Lucida Sans Unicode"/>
                <a:cs typeface="Lucida Sans Unicode"/>
              </a:rPr>
              <a:t>b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240" dirty="0">
                <a:solidFill>
                  <a:srgbClr val="040707"/>
                </a:solidFill>
                <a:latin typeface="Lucida Sans Unicode"/>
                <a:cs typeface="Lucida Sans Unicode"/>
              </a:rPr>
              <a:t>C</a:t>
            </a:r>
            <a:r>
              <a:rPr sz="2350" spc="285" dirty="0">
                <a:solidFill>
                  <a:srgbClr val="040707"/>
                </a:solidFill>
                <a:latin typeface="Lucida Sans Unicode"/>
                <a:cs typeface="Lucida Sans Unicode"/>
              </a:rPr>
              <a:t>a</a:t>
            </a:r>
            <a:r>
              <a:rPr sz="2350" dirty="0">
                <a:solidFill>
                  <a:srgbClr val="040707"/>
                </a:solidFill>
                <a:latin typeface="Lucida Sans Unicode"/>
                <a:cs typeface="Lucida Sans Unicode"/>
              </a:rPr>
              <a:t>n</a:t>
            </a:r>
            <a:r>
              <a:rPr sz="235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yo</a:t>
            </a:r>
            <a:r>
              <a:rPr sz="235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n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250" dirty="0">
                <a:solidFill>
                  <a:srgbClr val="040707"/>
                </a:solidFill>
                <a:latin typeface="Lucida Sans Unicode"/>
                <a:cs typeface="Lucida Sans Unicode"/>
              </a:rPr>
              <a:t>L</a:t>
            </a:r>
            <a:r>
              <a:rPr sz="2350" spc="285" dirty="0">
                <a:solidFill>
                  <a:srgbClr val="040707"/>
                </a:solidFill>
                <a:latin typeface="Lucida Sans Unicode"/>
                <a:cs typeface="Lucida Sans Unicode"/>
              </a:rPr>
              <a:t>a</a:t>
            </a:r>
            <a:r>
              <a:rPr sz="2350" dirty="0">
                <a:solidFill>
                  <a:srgbClr val="040707"/>
                </a:solidFill>
                <a:latin typeface="Lucida Sans Unicode"/>
                <a:cs typeface="Lucida Sans Unicode"/>
              </a:rPr>
              <a:t>n</a:t>
            </a:r>
            <a:r>
              <a:rPr sz="2350" spc="105" dirty="0">
                <a:solidFill>
                  <a:srgbClr val="040707"/>
                </a:solidFill>
                <a:latin typeface="Lucida Sans Unicode"/>
                <a:cs typeface="Lucida Sans Unicode"/>
              </a:rPr>
              <a:t>d</a:t>
            </a:r>
            <a:r>
              <a:rPr sz="2350" spc="-70" dirty="0">
                <a:solidFill>
                  <a:srgbClr val="040707"/>
                </a:solidFill>
                <a:latin typeface="Lucida Sans Unicode"/>
                <a:cs typeface="Lucida Sans Unicode"/>
              </a:rPr>
              <a:t>f</a:t>
            </a:r>
            <a:r>
              <a:rPr sz="2350" spc="-140" dirty="0">
                <a:solidFill>
                  <a:srgbClr val="040707"/>
                </a:solidFill>
                <a:latin typeface="Lucida Sans Unicode"/>
                <a:cs typeface="Lucida Sans Unicode"/>
              </a:rPr>
              <a:t>ill</a:t>
            </a:r>
            <a:r>
              <a:rPr sz="2350" spc="-340" dirty="0">
                <a:solidFill>
                  <a:srgbClr val="040707"/>
                </a:solidFill>
                <a:latin typeface="Lucida Sans Unicode"/>
                <a:cs typeface="Lucida Sans Unicode"/>
              </a:rPr>
              <a:t>,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770" dirty="0">
                <a:solidFill>
                  <a:srgbClr val="040707"/>
                </a:solidFill>
                <a:latin typeface="Lucida Sans Unicode"/>
                <a:cs typeface="Lucida Sans Unicode"/>
              </a:rPr>
              <a:t>1</a:t>
            </a:r>
            <a:r>
              <a:rPr sz="235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6</a:t>
            </a:r>
            <a:r>
              <a:rPr sz="235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4</a:t>
            </a:r>
            <a:r>
              <a:rPr sz="2350" spc="-770" dirty="0">
                <a:solidFill>
                  <a:srgbClr val="040707"/>
                </a:solidFill>
                <a:latin typeface="Lucida Sans Unicode"/>
                <a:cs typeface="Lucida Sans Unicode"/>
              </a:rPr>
              <a:t>1</a:t>
            </a:r>
            <a:r>
              <a:rPr sz="2350" spc="-790" dirty="0">
                <a:solidFill>
                  <a:srgbClr val="040707"/>
                </a:solidFill>
                <a:latin typeface="Lucida Sans Unicode"/>
                <a:cs typeface="Lucida Sans Unicode"/>
              </a:rPr>
              <a:t>1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250" dirty="0">
                <a:solidFill>
                  <a:srgbClr val="040707"/>
                </a:solidFill>
                <a:latin typeface="Lucida Sans Unicode"/>
                <a:cs typeface="Lucida Sans Unicode"/>
              </a:rPr>
              <a:t>L</a:t>
            </a:r>
            <a:r>
              <a:rPr sz="2350" spc="285" dirty="0">
                <a:solidFill>
                  <a:srgbClr val="040707"/>
                </a:solidFill>
                <a:latin typeface="Lucida Sans Unicode"/>
                <a:cs typeface="Lucida Sans Unicode"/>
              </a:rPr>
              <a:t>a</a:t>
            </a:r>
            <a:r>
              <a:rPr sz="2350" spc="200" dirty="0">
                <a:solidFill>
                  <a:srgbClr val="040707"/>
                </a:solidFill>
                <a:latin typeface="Lucida Sans Unicode"/>
                <a:cs typeface="Lucida Sans Unicode"/>
              </a:rPr>
              <a:t>m</a:t>
            </a:r>
            <a:r>
              <a:rPr sz="2350" spc="85" dirty="0">
                <a:solidFill>
                  <a:srgbClr val="040707"/>
                </a:solidFill>
                <a:latin typeface="Lucida Sans Unicode"/>
                <a:cs typeface="Lucida Sans Unicode"/>
              </a:rPr>
              <a:t>b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240" dirty="0">
                <a:solidFill>
                  <a:srgbClr val="040707"/>
                </a:solidFill>
                <a:latin typeface="Lucida Sans Unicode"/>
                <a:cs typeface="Lucida Sans Unicode"/>
              </a:rPr>
              <a:t>C</a:t>
            </a:r>
            <a:r>
              <a:rPr sz="2350" spc="285" dirty="0">
                <a:solidFill>
                  <a:srgbClr val="040707"/>
                </a:solidFill>
                <a:latin typeface="Lucida Sans Unicode"/>
                <a:cs typeface="Lucida Sans Unicode"/>
              </a:rPr>
              <a:t>a</a:t>
            </a:r>
            <a:r>
              <a:rPr sz="2350" dirty="0">
                <a:solidFill>
                  <a:srgbClr val="040707"/>
                </a:solidFill>
                <a:latin typeface="Lucida Sans Unicode"/>
                <a:cs typeface="Lucida Sans Unicode"/>
              </a:rPr>
              <a:t>n</a:t>
            </a:r>
            <a:r>
              <a:rPr sz="235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yo</a:t>
            </a:r>
            <a:r>
              <a:rPr sz="235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n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40" dirty="0">
                <a:solidFill>
                  <a:srgbClr val="040707"/>
                </a:solidFill>
                <a:latin typeface="Lucida Sans Unicode"/>
                <a:cs typeface="Lucida Sans Unicode"/>
              </a:rPr>
              <a:t>R</a:t>
            </a:r>
            <a:r>
              <a:rPr sz="2350" spc="105" dirty="0">
                <a:solidFill>
                  <a:srgbClr val="040707"/>
                </a:solidFill>
                <a:latin typeface="Lucida Sans Unicode"/>
                <a:cs typeface="Lucida Sans Unicode"/>
              </a:rPr>
              <a:t>d</a:t>
            </a:r>
            <a:r>
              <a:rPr sz="2350" spc="-340" dirty="0">
                <a:solidFill>
                  <a:srgbClr val="040707"/>
                </a:solidFill>
                <a:latin typeface="Lucida Sans Unicode"/>
                <a:cs typeface="Lucida Sans Unicode"/>
              </a:rPr>
              <a:t>,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75" dirty="0">
                <a:solidFill>
                  <a:srgbClr val="040707"/>
                </a:solidFill>
                <a:latin typeface="Lucida Sans Unicode"/>
                <a:cs typeface="Lucida Sans Unicode"/>
              </a:rPr>
              <a:t>B</a:t>
            </a:r>
            <a:r>
              <a:rPr sz="2350" spc="140" dirty="0">
                <a:solidFill>
                  <a:srgbClr val="040707"/>
                </a:solidFill>
                <a:latin typeface="Lucida Sans Unicode"/>
                <a:cs typeface="Lucida Sans Unicode"/>
              </a:rPr>
              <a:t>e</a:t>
            </a:r>
            <a:r>
              <a:rPr sz="2350" spc="285" dirty="0">
                <a:solidFill>
                  <a:srgbClr val="040707"/>
                </a:solidFill>
                <a:latin typeface="Lucida Sans Unicode"/>
                <a:cs typeface="Lucida Sans Unicode"/>
              </a:rPr>
              <a:t>a</a:t>
            </a:r>
            <a:r>
              <a:rPr sz="2350" dirty="0">
                <a:solidFill>
                  <a:srgbClr val="040707"/>
                </a:solidFill>
                <a:latin typeface="Lucida Sans Unicode"/>
                <a:cs typeface="Lucida Sans Unicode"/>
              </a:rPr>
              <a:t>u</a:t>
            </a:r>
            <a:r>
              <a:rPr sz="2350" spc="200" dirty="0">
                <a:solidFill>
                  <a:srgbClr val="040707"/>
                </a:solidFill>
                <a:latin typeface="Lucida Sans Unicode"/>
                <a:cs typeface="Lucida Sans Unicode"/>
              </a:rPr>
              <a:t>m</a:t>
            </a:r>
            <a:r>
              <a:rPr sz="235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o</a:t>
            </a:r>
            <a:r>
              <a:rPr sz="2350" dirty="0">
                <a:solidFill>
                  <a:srgbClr val="040707"/>
                </a:solidFill>
                <a:latin typeface="Lucida Sans Unicode"/>
                <a:cs typeface="Lucida Sans Unicode"/>
              </a:rPr>
              <a:t>n</a:t>
            </a:r>
            <a:r>
              <a:rPr sz="2350" spc="-70" dirty="0">
                <a:solidFill>
                  <a:srgbClr val="040707"/>
                </a:solidFill>
                <a:latin typeface="Lucida Sans Unicode"/>
                <a:cs typeface="Lucida Sans Unicode"/>
              </a:rPr>
              <a:t>t  </a:t>
            </a:r>
            <a:r>
              <a:rPr sz="2350" spc="95" dirty="0">
                <a:solidFill>
                  <a:srgbClr val="040707"/>
                </a:solidFill>
                <a:latin typeface="Lucida Sans Unicode"/>
                <a:cs typeface="Lucida Sans Unicode"/>
              </a:rPr>
              <a:t>Badlands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75" dirty="0">
                <a:solidFill>
                  <a:srgbClr val="040707"/>
                </a:solidFill>
                <a:latin typeface="Lucida Sans Unicode"/>
                <a:cs typeface="Lucida Sans Unicode"/>
              </a:rPr>
              <a:t>Landfill,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345" dirty="0">
                <a:solidFill>
                  <a:srgbClr val="040707"/>
                </a:solidFill>
                <a:latin typeface="Lucida Sans Unicode"/>
                <a:cs typeface="Lucida Sans Unicode"/>
              </a:rPr>
              <a:t>31125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Ironwood </a:t>
            </a:r>
            <a:r>
              <a:rPr sz="235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Avenue,</a:t>
            </a:r>
            <a:r>
              <a:rPr sz="23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Moreno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Valley</a:t>
            </a:r>
            <a:endParaRPr sz="2350">
              <a:latin typeface="Lucida Sans Unicode"/>
              <a:cs typeface="Lucida Sans Unicode"/>
            </a:endParaRPr>
          </a:p>
          <a:p>
            <a:pPr marL="12700" marR="311150">
              <a:lnSpc>
                <a:spcPct val="125000"/>
              </a:lnSpc>
            </a:pPr>
            <a:r>
              <a:rPr sz="235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Edom</a:t>
            </a:r>
            <a:r>
              <a:rPr sz="23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150" dirty="0">
                <a:solidFill>
                  <a:srgbClr val="040707"/>
                </a:solidFill>
                <a:latin typeface="Lucida Sans Unicode"/>
                <a:cs typeface="Lucida Sans Unicode"/>
              </a:rPr>
              <a:t>Hill</a:t>
            </a:r>
            <a:r>
              <a:rPr sz="23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Transfer</a:t>
            </a:r>
            <a:r>
              <a:rPr sz="23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Station,</a:t>
            </a:r>
            <a:r>
              <a:rPr sz="23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135" dirty="0">
                <a:solidFill>
                  <a:srgbClr val="040707"/>
                </a:solidFill>
                <a:latin typeface="Lucida Sans Unicode"/>
                <a:cs typeface="Lucida Sans Unicode"/>
              </a:rPr>
              <a:t>70-100</a:t>
            </a:r>
            <a:r>
              <a:rPr sz="23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Edom</a:t>
            </a:r>
            <a:r>
              <a:rPr sz="235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150" dirty="0">
                <a:solidFill>
                  <a:srgbClr val="040707"/>
                </a:solidFill>
                <a:latin typeface="Lucida Sans Unicode"/>
                <a:cs typeface="Lucida Sans Unicode"/>
              </a:rPr>
              <a:t>Hill</a:t>
            </a:r>
            <a:r>
              <a:rPr sz="23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Road, </a:t>
            </a:r>
            <a:r>
              <a:rPr sz="2350" spc="80" dirty="0">
                <a:solidFill>
                  <a:srgbClr val="040707"/>
                </a:solidFill>
                <a:latin typeface="Lucida Sans Unicode"/>
                <a:cs typeface="Lucida Sans Unicode"/>
              </a:rPr>
              <a:t>Cathedral</a:t>
            </a:r>
            <a:r>
              <a:rPr sz="23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City </a:t>
            </a:r>
            <a:r>
              <a:rPr sz="2350" spc="-73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Anza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Transfer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Station,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40" dirty="0">
                <a:solidFill>
                  <a:srgbClr val="040707"/>
                </a:solidFill>
                <a:latin typeface="Lucida Sans Unicode"/>
                <a:cs typeface="Lucida Sans Unicode"/>
              </a:rPr>
              <a:t>4329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50" dirty="0">
                <a:solidFill>
                  <a:srgbClr val="040707"/>
                </a:solidFill>
                <a:latin typeface="Lucida Sans Unicode"/>
                <a:cs typeface="Lucida Sans Unicode"/>
              </a:rPr>
              <a:t>Terwilliger</a:t>
            </a:r>
            <a:r>
              <a:rPr sz="23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Road,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Anza</a:t>
            </a:r>
            <a:endParaRPr sz="23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2350" spc="105" dirty="0">
                <a:solidFill>
                  <a:srgbClr val="040707"/>
                </a:solidFill>
                <a:latin typeface="Lucida Sans Unicode"/>
                <a:cs typeface="Lucida Sans Unicode"/>
              </a:rPr>
              <a:t>Coachella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Valley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Transfer</a:t>
            </a:r>
            <a:r>
              <a:rPr sz="23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Station,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225" dirty="0">
                <a:solidFill>
                  <a:srgbClr val="040707"/>
                </a:solidFill>
                <a:latin typeface="Lucida Sans Unicode"/>
                <a:cs typeface="Lucida Sans Unicode"/>
              </a:rPr>
              <a:t>87-011A</a:t>
            </a:r>
            <a:r>
              <a:rPr sz="23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-45" dirty="0">
                <a:solidFill>
                  <a:srgbClr val="040707"/>
                </a:solidFill>
                <a:latin typeface="Lucida Sans Unicode"/>
                <a:cs typeface="Lucida Sans Unicode"/>
              </a:rPr>
              <a:t>Landfill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Road,</a:t>
            </a:r>
            <a:r>
              <a:rPr sz="23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350" spc="105" dirty="0">
                <a:solidFill>
                  <a:srgbClr val="040707"/>
                </a:solidFill>
                <a:latin typeface="Lucida Sans Unicode"/>
                <a:cs typeface="Lucida Sans Unicode"/>
              </a:rPr>
              <a:t>Coachella</a:t>
            </a:r>
            <a:endParaRPr sz="2350">
              <a:latin typeface="Lucida Sans Unicode"/>
              <a:cs typeface="Lucida Sans Unicode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14374" y="7506866"/>
            <a:ext cx="114300" cy="11429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14374" y="7954541"/>
            <a:ext cx="114300" cy="11429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14374" y="8402216"/>
            <a:ext cx="114300" cy="11429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14374" y="8849891"/>
            <a:ext cx="114300" cy="11429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14374" y="9297566"/>
            <a:ext cx="114300" cy="1142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631807" y="6200251"/>
            <a:ext cx="2295525" cy="3140710"/>
            <a:chOff x="15631807" y="6200251"/>
            <a:chExt cx="2295525" cy="3140710"/>
          </a:xfrm>
        </p:grpSpPr>
        <p:sp>
          <p:nvSpPr>
            <p:cNvPr id="3" name="object 3"/>
            <p:cNvSpPr/>
            <p:nvPr/>
          </p:nvSpPr>
          <p:spPr>
            <a:xfrm>
              <a:off x="15631807" y="7045249"/>
              <a:ext cx="2295525" cy="2295525"/>
            </a:xfrm>
            <a:custGeom>
              <a:avLst/>
              <a:gdLst/>
              <a:ahLst/>
              <a:cxnLst/>
              <a:rect l="l" t="t" r="r" b="b"/>
              <a:pathLst>
                <a:path w="2295525" h="2295525">
                  <a:moveTo>
                    <a:pt x="1147762" y="2295524"/>
                  </a:moveTo>
                  <a:lnTo>
                    <a:pt x="1099244" y="2294518"/>
                  </a:lnTo>
                  <a:lnTo>
                    <a:pt x="1051240" y="2291523"/>
                  </a:lnTo>
                  <a:lnTo>
                    <a:pt x="1003789" y="2286582"/>
                  </a:lnTo>
                  <a:lnTo>
                    <a:pt x="956931" y="2279733"/>
                  </a:lnTo>
                  <a:lnTo>
                    <a:pt x="910706" y="2271016"/>
                  </a:lnTo>
                  <a:lnTo>
                    <a:pt x="865153" y="2260471"/>
                  </a:lnTo>
                  <a:lnTo>
                    <a:pt x="820313" y="2248138"/>
                  </a:lnTo>
                  <a:lnTo>
                    <a:pt x="776225" y="2234057"/>
                  </a:lnTo>
                  <a:lnTo>
                    <a:pt x="732929" y="2218267"/>
                  </a:lnTo>
                  <a:lnTo>
                    <a:pt x="690465" y="2200809"/>
                  </a:lnTo>
                  <a:lnTo>
                    <a:pt x="648873" y="2181722"/>
                  </a:lnTo>
                  <a:lnTo>
                    <a:pt x="608193" y="2161046"/>
                  </a:lnTo>
                  <a:lnTo>
                    <a:pt x="568464" y="2138821"/>
                  </a:lnTo>
                  <a:lnTo>
                    <a:pt x="529727" y="2115087"/>
                  </a:lnTo>
                  <a:lnTo>
                    <a:pt x="492021" y="2089884"/>
                  </a:lnTo>
                  <a:lnTo>
                    <a:pt x="455385" y="2063251"/>
                  </a:lnTo>
                  <a:lnTo>
                    <a:pt x="419861" y="2035228"/>
                  </a:lnTo>
                  <a:lnTo>
                    <a:pt x="385487" y="2005855"/>
                  </a:lnTo>
                  <a:lnTo>
                    <a:pt x="352304" y="1975173"/>
                  </a:lnTo>
                  <a:lnTo>
                    <a:pt x="320351" y="1943220"/>
                  </a:lnTo>
                  <a:lnTo>
                    <a:pt x="289669" y="1910037"/>
                  </a:lnTo>
                  <a:lnTo>
                    <a:pt x="260296" y="1875663"/>
                  </a:lnTo>
                  <a:lnTo>
                    <a:pt x="232273" y="1840139"/>
                  </a:lnTo>
                  <a:lnTo>
                    <a:pt x="205640" y="1803503"/>
                  </a:lnTo>
                  <a:lnTo>
                    <a:pt x="180437" y="1765797"/>
                  </a:lnTo>
                  <a:lnTo>
                    <a:pt x="156703" y="1727060"/>
                  </a:lnTo>
                  <a:lnTo>
                    <a:pt x="134478" y="1687331"/>
                  </a:lnTo>
                  <a:lnTo>
                    <a:pt x="113802" y="1646651"/>
                  </a:lnTo>
                  <a:lnTo>
                    <a:pt x="94715" y="1605059"/>
                  </a:lnTo>
                  <a:lnTo>
                    <a:pt x="77257" y="1562595"/>
                  </a:lnTo>
                  <a:lnTo>
                    <a:pt x="61467" y="1519299"/>
                  </a:lnTo>
                  <a:lnTo>
                    <a:pt x="47386" y="1475211"/>
                  </a:lnTo>
                  <a:lnTo>
                    <a:pt x="35053" y="1430371"/>
                  </a:lnTo>
                  <a:lnTo>
                    <a:pt x="24508" y="1384818"/>
                  </a:lnTo>
                  <a:lnTo>
                    <a:pt x="15791" y="1338593"/>
                  </a:lnTo>
                  <a:lnTo>
                    <a:pt x="8942" y="1291735"/>
                  </a:lnTo>
                  <a:lnTo>
                    <a:pt x="4001" y="1244284"/>
                  </a:lnTo>
                  <a:lnTo>
                    <a:pt x="1006" y="1196280"/>
                  </a:lnTo>
                  <a:lnTo>
                    <a:pt x="0" y="1147762"/>
                  </a:lnTo>
                  <a:lnTo>
                    <a:pt x="1006" y="1099244"/>
                  </a:lnTo>
                  <a:lnTo>
                    <a:pt x="4001" y="1051240"/>
                  </a:lnTo>
                  <a:lnTo>
                    <a:pt x="8942" y="1003789"/>
                  </a:lnTo>
                  <a:lnTo>
                    <a:pt x="15791" y="956931"/>
                  </a:lnTo>
                  <a:lnTo>
                    <a:pt x="24508" y="910706"/>
                  </a:lnTo>
                  <a:lnTo>
                    <a:pt x="35053" y="865153"/>
                  </a:lnTo>
                  <a:lnTo>
                    <a:pt x="47386" y="820313"/>
                  </a:lnTo>
                  <a:lnTo>
                    <a:pt x="61467" y="776225"/>
                  </a:lnTo>
                  <a:lnTo>
                    <a:pt x="77257" y="732929"/>
                  </a:lnTo>
                  <a:lnTo>
                    <a:pt x="94715" y="690465"/>
                  </a:lnTo>
                  <a:lnTo>
                    <a:pt x="113802" y="648873"/>
                  </a:lnTo>
                  <a:lnTo>
                    <a:pt x="134478" y="608193"/>
                  </a:lnTo>
                  <a:lnTo>
                    <a:pt x="156703" y="568464"/>
                  </a:lnTo>
                  <a:lnTo>
                    <a:pt x="180437" y="529727"/>
                  </a:lnTo>
                  <a:lnTo>
                    <a:pt x="205640" y="492021"/>
                  </a:lnTo>
                  <a:lnTo>
                    <a:pt x="232273" y="455385"/>
                  </a:lnTo>
                  <a:lnTo>
                    <a:pt x="260296" y="419861"/>
                  </a:lnTo>
                  <a:lnTo>
                    <a:pt x="289669" y="385487"/>
                  </a:lnTo>
                  <a:lnTo>
                    <a:pt x="320351" y="352304"/>
                  </a:lnTo>
                  <a:lnTo>
                    <a:pt x="352304" y="320351"/>
                  </a:lnTo>
                  <a:lnTo>
                    <a:pt x="385487" y="289669"/>
                  </a:lnTo>
                  <a:lnTo>
                    <a:pt x="419861" y="260296"/>
                  </a:lnTo>
                  <a:lnTo>
                    <a:pt x="455385" y="232273"/>
                  </a:lnTo>
                  <a:lnTo>
                    <a:pt x="492021" y="205640"/>
                  </a:lnTo>
                  <a:lnTo>
                    <a:pt x="529727" y="180437"/>
                  </a:lnTo>
                  <a:lnTo>
                    <a:pt x="568464" y="156703"/>
                  </a:lnTo>
                  <a:lnTo>
                    <a:pt x="608193" y="134478"/>
                  </a:lnTo>
                  <a:lnTo>
                    <a:pt x="648873" y="113802"/>
                  </a:lnTo>
                  <a:lnTo>
                    <a:pt x="690465" y="94715"/>
                  </a:lnTo>
                  <a:lnTo>
                    <a:pt x="732929" y="77257"/>
                  </a:lnTo>
                  <a:lnTo>
                    <a:pt x="776225" y="61467"/>
                  </a:lnTo>
                  <a:lnTo>
                    <a:pt x="820313" y="47386"/>
                  </a:lnTo>
                  <a:lnTo>
                    <a:pt x="865153" y="35053"/>
                  </a:lnTo>
                  <a:lnTo>
                    <a:pt x="910706" y="24508"/>
                  </a:lnTo>
                  <a:lnTo>
                    <a:pt x="956931" y="15791"/>
                  </a:lnTo>
                  <a:lnTo>
                    <a:pt x="1003789" y="8942"/>
                  </a:lnTo>
                  <a:lnTo>
                    <a:pt x="1051240" y="4001"/>
                  </a:lnTo>
                  <a:lnTo>
                    <a:pt x="1099244" y="1006"/>
                  </a:lnTo>
                  <a:lnTo>
                    <a:pt x="1147762" y="0"/>
                  </a:lnTo>
                  <a:lnTo>
                    <a:pt x="1196280" y="1006"/>
                  </a:lnTo>
                  <a:lnTo>
                    <a:pt x="1244284" y="4001"/>
                  </a:lnTo>
                  <a:lnTo>
                    <a:pt x="1291735" y="8942"/>
                  </a:lnTo>
                  <a:lnTo>
                    <a:pt x="1338593" y="15791"/>
                  </a:lnTo>
                  <a:lnTo>
                    <a:pt x="1384818" y="24508"/>
                  </a:lnTo>
                  <a:lnTo>
                    <a:pt x="1430371" y="35053"/>
                  </a:lnTo>
                  <a:lnTo>
                    <a:pt x="1475211" y="47386"/>
                  </a:lnTo>
                  <a:lnTo>
                    <a:pt x="1519299" y="61467"/>
                  </a:lnTo>
                  <a:lnTo>
                    <a:pt x="1562595" y="77257"/>
                  </a:lnTo>
                  <a:lnTo>
                    <a:pt x="1605059" y="94715"/>
                  </a:lnTo>
                  <a:lnTo>
                    <a:pt x="1646651" y="113802"/>
                  </a:lnTo>
                  <a:lnTo>
                    <a:pt x="1687331" y="134478"/>
                  </a:lnTo>
                  <a:lnTo>
                    <a:pt x="1727060" y="156703"/>
                  </a:lnTo>
                  <a:lnTo>
                    <a:pt x="1765797" y="180437"/>
                  </a:lnTo>
                  <a:lnTo>
                    <a:pt x="1803503" y="205640"/>
                  </a:lnTo>
                  <a:lnTo>
                    <a:pt x="1840139" y="232273"/>
                  </a:lnTo>
                  <a:lnTo>
                    <a:pt x="1875663" y="260296"/>
                  </a:lnTo>
                  <a:lnTo>
                    <a:pt x="1910037" y="289669"/>
                  </a:lnTo>
                  <a:lnTo>
                    <a:pt x="1943220" y="320351"/>
                  </a:lnTo>
                  <a:lnTo>
                    <a:pt x="1975173" y="352304"/>
                  </a:lnTo>
                  <a:lnTo>
                    <a:pt x="2005855" y="385487"/>
                  </a:lnTo>
                  <a:lnTo>
                    <a:pt x="2035228" y="419861"/>
                  </a:lnTo>
                  <a:lnTo>
                    <a:pt x="2063251" y="455385"/>
                  </a:lnTo>
                  <a:lnTo>
                    <a:pt x="2089884" y="492021"/>
                  </a:lnTo>
                  <a:lnTo>
                    <a:pt x="2115087" y="529727"/>
                  </a:lnTo>
                  <a:lnTo>
                    <a:pt x="2138821" y="568464"/>
                  </a:lnTo>
                  <a:lnTo>
                    <a:pt x="2161046" y="608193"/>
                  </a:lnTo>
                  <a:lnTo>
                    <a:pt x="2181722" y="648873"/>
                  </a:lnTo>
                  <a:lnTo>
                    <a:pt x="2200809" y="690465"/>
                  </a:lnTo>
                  <a:lnTo>
                    <a:pt x="2218267" y="732929"/>
                  </a:lnTo>
                  <a:lnTo>
                    <a:pt x="2234057" y="776225"/>
                  </a:lnTo>
                  <a:lnTo>
                    <a:pt x="2248138" y="820313"/>
                  </a:lnTo>
                  <a:lnTo>
                    <a:pt x="2260471" y="865153"/>
                  </a:lnTo>
                  <a:lnTo>
                    <a:pt x="2271016" y="910706"/>
                  </a:lnTo>
                  <a:lnTo>
                    <a:pt x="2279733" y="956931"/>
                  </a:lnTo>
                  <a:lnTo>
                    <a:pt x="2286582" y="1003789"/>
                  </a:lnTo>
                  <a:lnTo>
                    <a:pt x="2291523" y="1051240"/>
                  </a:lnTo>
                  <a:lnTo>
                    <a:pt x="2294518" y="1099244"/>
                  </a:lnTo>
                  <a:lnTo>
                    <a:pt x="2295524" y="1147762"/>
                  </a:lnTo>
                  <a:lnTo>
                    <a:pt x="2294518" y="1196280"/>
                  </a:lnTo>
                  <a:lnTo>
                    <a:pt x="2291523" y="1244284"/>
                  </a:lnTo>
                  <a:lnTo>
                    <a:pt x="2286582" y="1291735"/>
                  </a:lnTo>
                  <a:lnTo>
                    <a:pt x="2279733" y="1338593"/>
                  </a:lnTo>
                  <a:lnTo>
                    <a:pt x="2271016" y="1384818"/>
                  </a:lnTo>
                  <a:lnTo>
                    <a:pt x="2260471" y="1430371"/>
                  </a:lnTo>
                  <a:lnTo>
                    <a:pt x="2248138" y="1475211"/>
                  </a:lnTo>
                  <a:lnTo>
                    <a:pt x="2234057" y="1519299"/>
                  </a:lnTo>
                  <a:lnTo>
                    <a:pt x="2218267" y="1562595"/>
                  </a:lnTo>
                  <a:lnTo>
                    <a:pt x="2200809" y="1605059"/>
                  </a:lnTo>
                  <a:lnTo>
                    <a:pt x="2181722" y="1646651"/>
                  </a:lnTo>
                  <a:lnTo>
                    <a:pt x="2161046" y="1687331"/>
                  </a:lnTo>
                  <a:lnTo>
                    <a:pt x="2138821" y="1727060"/>
                  </a:lnTo>
                  <a:lnTo>
                    <a:pt x="2115087" y="1765797"/>
                  </a:lnTo>
                  <a:lnTo>
                    <a:pt x="2089884" y="1803503"/>
                  </a:lnTo>
                  <a:lnTo>
                    <a:pt x="2063251" y="1840139"/>
                  </a:lnTo>
                  <a:lnTo>
                    <a:pt x="2035228" y="1875663"/>
                  </a:lnTo>
                  <a:lnTo>
                    <a:pt x="2005855" y="1910037"/>
                  </a:lnTo>
                  <a:lnTo>
                    <a:pt x="1975173" y="1943220"/>
                  </a:lnTo>
                  <a:lnTo>
                    <a:pt x="1943220" y="1975173"/>
                  </a:lnTo>
                  <a:lnTo>
                    <a:pt x="1910037" y="2005855"/>
                  </a:lnTo>
                  <a:lnTo>
                    <a:pt x="1875663" y="2035228"/>
                  </a:lnTo>
                  <a:lnTo>
                    <a:pt x="1840139" y="2063251"/>
                  </a:lnTo>
                  <a:lnTo>
                    <a:pt x="1803503" y="2089884"/>
                  </a:lnTo>
                  <a:lnTo>
                    <a:pt x="1765797" y="2115087"/>
                  </a:lnTo>
                  <a:lnTo>
                    <a:pt x="1727060" y="2138821"/>
                  </a:lnTo>
                  <a:lnTo>
                    <a:pt x="1687331" y="2161046"/>
                  </a:lnTo>
                  <a:lnTo>
                    <a:pt x="1646651" y="2181722"/>
                  </a:lnTo>
                  <a:lnTo>
                    <a:pt x="1605059" y="2200809"/>
                  </a:lnTo>
                  <a:lnTo>
                    <a:pt x="1562595" y="2218267"/>
                  </a:lnTo>
                  <a:lnTo>
                    <a:pt x="1519299" y="2234057"/>
                  </a:lnTo>
                  <a:lnTo>
                    <a:pt x="1475211" y="2248138"/>
                  </a:lnTo>
                  <a:lnTo>
                    <a:pt x="1430371" y="2260471"/>
                  </a:lnTo>
                  <a:lnTo>
                    <a:pt x="1384818" y="2271016"/>
                  </a:lnTo>
                  <a:lnTo>
                    <a:pt x="1338593" y="2279733"/>
                  </a:lnTo>
                  <a:lnTo>
                    <a:pt x="1291735" y="2286582"/>
                  </a:lnTo>
                  <a:lnTo>
                    <a:pt x="1244284" y="2291523"/>
                  </a:lnTo>
                  <a:lnTo>
                    <a:pt x="1196280" y="2294518"/>
                  </a:lnTo>
                  <a:lnTo>
                    <a:pt x="1147762" y="2295524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135361" y="6200253"/>
              <a:ext cx="252729" cy="2181225"/>
            </a:xfrm>
            <a:custGeom>
              <a:avLst/>
              <a:gdLst/>
              <a:ahLst/>
              <a:cxnLst/>
              <a:rect l="l" t="t" r="r" b="b"/>
              <a:pathLst>
                <a:path w="252730" h="2181225">
                  <a:moveTo>
                    <a:pt x="38100" y="257086"/>
                  </a:moveTo>
                  <a:lnTo>
                    <a:pt x="0" y="257086"/>
                  </a:lnTo>
                  <a:lnTo>
                    <a:pt x="0" y="2181136"/>
                  </a:lnTo>
                  <a:lnTo>
                    <a:pt x="38100" y="2181136"/>
                  </a:lnTo>
                  <a:lnTo>
                    <a:pt x="38100" y="257086"/>
                  </a:lnTo>
                  <a:close/>
                </a:path>
                <a:path w="252730" h="2181225">
                  <a:moveTo>
                    <a:pt x="252336" y="0"/>
                  </a:moveTo>
                  <a:lnTo>
                    <a:pt x="214236" y="0"/>
                  </a:lnTo>
                  <a:lnTo>
                    <a:pt x="214236" y="1924050"/>
                  </a:lnTo>
                  <a:lnTo>
                    <a:pt x="252336" y="1924050"/>
                  </a:lnTo>
                  <a:lnTo>
                    <a:pt x="252336" y="0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8286095" cy="2412365"/>
            <a:chOff x="0" y="0"/>
            <a:chExt cx="18286095" cy="2412365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1750060" cy="1582420"/>
            </a:xfrm>
            <a:custGeom>
              <a:avLst/>
              <a:gdLst/>
              <a:ahLst/>
              <a:cxnLst/>
              <a:rect l="l" t="t" r="r" b="b"/>
              <a:pathLst>
                <a:path w="1750060" h="1582420">
                  <a:moveTo>
                    <a:pt x="0" y="1411433"/>
                  </a:moveTo>
                  <a:lnTo>
                    <a:pt x="0" y="0"/>
                  </a:lnTo>
                  <a:lnTo>
                    <a:pt x="1664504" y="0"/>
                  </a:lnTo>
                  <a:lnTo>
                    <a:pt x="1688289" y="62743"/>
                  </a:lnTo>
                  <a:lnTo>
                    <a:pt x="1702370" y="106830"/>
                  </a:lnTo>
                  <a:lnTo>
                    <a:pt x="1714703" y="151671"/>
                  </a:lnTo>
                  <a:lnTo>
                    <a:pt x="1725248" y="197223"/>
                  </a:lnTo>
                  <a:lnTo>
                    <a:pt x="1733965" y="243449"/>
                  </a:lnTo>
                  <a:lnTo>
                    <a:pt x="1740814" y="290307"/>
                  </a:lnTo>
                  <a:lnTo>
                    <a:pt x="1745755" y="337758"/>
                  </a:lnTo>
                  <a:lnTo>
                    <a:pt x="1748750" y="385762"/>
                  </a:lnTo>
                  <a:lnTo>
                    <a:pt x="1749756" y="434280"/>
                  </a:lnTo>
                  <a:lnTo>
                    <a:pt x="1748750" y="482797"/>
                  </a:lnTo>
                  <a:lnTo>
                    <a:pt x="1745755" y="530802"/>
                  </a:lnTo>
                  <a:lnTo>
                    <a:pt x="1740814" y="578253"/>
                  </a:lnTo>
                  <a:lnTo>
                    <a:pt x="1733965" y="625111"/>
                  </a:lnTo>
                  <a:lnTo>
                    <a:pt x="1725248" y="671336"/>
                  </a:lnTo>
                  <a:lnTo>
                    <a:pt x="1714703" y="716889"/>
                  </a:lnTo>
                  <a:lnTo>
                    <a:pt x="1702370" y="761729"/>
                  </a:lnTo>
                  <a:lnTo>
                    <a:pt x="1688289" y="805817"/>
                  </a:lnTo>
                  <a:lnTo>
                    <a:pt x="1672499" y="849113"/>
                  </a:lnTo>
                  <a:lnTo>
                    <a:pt x="1655041" y="891577"/>
                  </a:lnTo>
                  <a:lnTo>
                    <a:pt x="1635954" y="933168"/>
                  </a:lnTo>
                  <a:lnTo>
                    <a:pt x="1615278" y="973849"/>
                  </a:lnTo>
                  <a:lnTo>
                    <a:pt x="1593053" y="1013578"/>
                  </a:lnTo>
                  <a:lnTo>
                    <a:pt x="1569319" y="1052315"/>
                  </a:lnTo>
                  <a:lnTo>
                    <a:pt x="1544116" y="1090021"/>
                  </a:lnTo>
                  <a:lnTo>
                    <a:pt x="1517483" y="1126656"/>
                  </a:lnTo>
                  <a:lnTo>
                    <a:pt x="1489460" y="1162181"/>
                  </a:lnTo>
                  <a:lnTo>
                    <a:pt x="1460087" y="1196555"/>
                  </a:lnTo>
                  <a:lnTo>
                    <a:pt x="1429405" y="1229738"/>
                  </a:lnTo>
                  <a:lnTo>
                    <a:pt x="1397452" y="1261691"/>
                  </a:lnTo>
                  <a:lnTo>
                    <a:pt x="1364269" y="1292373"/>
                  </a:lnTo>
                  <a:lnTo>
                    <a:pt x="1329895" y="1321746"/>
                  </a:lnTo>
                  <a:lnTo>
                    <a:pt x="1294371" y="1349769"/>
                  </a:lnTo>
                  <a:lnTo>
                    <a:pt x="1257735" y="1376402"/>
                  </a:lnTo>
                  <a:lnTo>
                    <a:pt x="1220029" y="1401605"/>
                  </a:lnTo>
                  <a:lnTo>
                    <a:pt x="1181292" y="1425339"/>
                  </a:lnTo>
                  <a:lnTo>
                    <a:pt x="1141563" y="1447564"/>
                  </a:lnTo>
                  <a:lnTo>
                    <a:pt x="1100883" y="1468240"/>
                  </a:lnTo>
                  <a:lnTo>
                    <a:pt x="1059291" y="1487327"/>
                  </a:lnTo>
                  <a:lnTo>
                    <a:pt x="1016827" y="1504785"/>
                  </a:lnTo>
                  <a:lnTo>
                    <a:pt x="973531" y="1520574"/>
                  </a:lnTo>
                  <a:lnTo>
                    <a:pt x="929443" y="1534656"/>
                  </a:lnTo>
                  <a:lnTo>
                    <a:pt x="884603" y="1546989"/>
                  </a:lnTo>
                  <a:lnTo>
                    <a:pt x="839050" y="1557533"/>
                  </a:lnTo>
                  <a:lnTo>
                    <a:pt x="792825" y="1566250"/>
                  </a:lnTo>
                  <a:lnTo>
                    <a:pt x="745967" y="1573100"/>
                  </a:lnTo>
                  <a:lnTo>
                    <a:pt x="698516" y="1578041"/>
                  </a:lnTo>
                  <a:lnTo>
                    <a:pt x="650511" y="1581035"/>
                  </a:lnTo>
                  <a:lnTo>
                    <a:pt x="601994" y="1582042"/>
                  </a:lnTo>
                  <a:lnTo>
                    <a:pt x="553476" y="1581035"/>
                  </a:lnTo>
                  <a:lnTo>
                    <a:pt x="505472" y="1578041"/>
                  </a:lnTo>
                  <a:lnTo>
                    <a:pt x="458021" y="1573100"/>
                  </a:lnTo>
                  <a:lnTo>
                    <a:pt x="411163" y="1566250"/>
                  </a:lnTo>
                  <a:lnTo>
                    <a:pt x="364938" y="1557533"/>
                  </a:lnTo>
                  <a:lnTo>
                    <a:pt x="319385" y="1546989"/>
                  </a:lnTo>
                  <a:lnTo>
                    <a:pt x="274545" y="1534656"/>
                  </a:lnTo>
                  <a:lnTo>
                    <a:pt x="230457" y="1520574"/>
                  </a:lnTo>
                  <a:lnTo>
                    <a:pt x="187161" y="1504785"/>
                  </a:lnTo>
                  <a:lnTo>
                    <a:pt x="144697" y="1487327"/>
                  </a:lnTo>
                  <a:lnTo>
                    <a:pt x="103105" y="1468240"/>
                  </a:lnTo>
                  <a:lnTo>
                    <a:pt x="62425" y="1447564"/>
                  </a:lnTo>
                  <a:lnTo>
                    <a:pt x="22696" y="1425339"/>
                  </a:lnTo>
                  <a:lnTo>
                    <a:pt x="0" y="1411433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3613" y="790091"/>
              <a:ext cx="2181225" cy="252729"/>
            </a:xfrm>
            <a:custGeom>
              <a:avLst/>
              <a:gdLst/>
              <a:ahLst/>
              <a:cxnLst/>
              <a:rect l="l" t="t" r="r" b="b"/>
              <a:pathLst>
                <a:path w="2181225" h="252730">
                  <a:moveTo>
                    <a:pt x="192405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924050" y="38100"/>
                  </a:lnTo>
                  <a:lnTo>
                    <a:pt x="1924050" y="0"/>
                  </a:lnTo>
                  <a:close/>
                </a:path>
                <a:path w="2181225" h="252730">
                  <a:moveTo>
                    <a:pt x="2181123" y="214236"/>
                  </a:moveTo>
                  <a:lnTo>
                    <a:pt x="257073" y="214236"/>
                  </a:lnTo>
                  <a:lnTo>
                    <a:pt x="257073" y="252336"/>
                  </a:lnTo>
                  <a:lnTo>
                    <a:pt x="2181123" y="252336"/>
                  </a:lnTo>
                  <a:lnTo>
                    <a:pt x="2181123" y="214236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942" cy="241182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6354" y="2872577"/>
            <a:ext cx="11210923" cy="97113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77831" y="4528494"/>
            <a:ext cx="520266" cy="106271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839994" y="5786103"/>
            <a:ext cx="1971674" cy="11048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69411" y="8598694"/>
            <a:ext cx="1664418" cy="1501912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89626" y="908067"/>
            <a:ext cx="840803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4" dirty="0"/>
              <a:t>HHW</a:t>
            </a:r>
            <a:r>
              <a:rPr spc="-490" dirty="0"/>
              <a:t> </a:t>
            </a:r>
            <a:r>
              <a:rPr spc="395" dirty="0"/>
              <a:t>Collection</a:t>
            </a: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5879" y="5196113"/>
            <a:ext cx="142875" cy="14287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665604" y="3878488"/>
            <a:ext cx="13926185" cy="562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88645" algn="ctr">
              <a:lnSpc>
                <a:spcPct val="100000"/>
              </a:lnSpc>
              <a:spcBef>
                <a:spcPts val="100"/>
              </a:spcBef>
            </a:pPr>
            <a:r>
              <a:rPr sz="300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Bring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15" dirty="0">
                <a:solidFill>
                  <a:srgbClr val="040707"/>
                </a:solidFill>
                <a:latin typeface="Lucida Sans Unicode"/>
                <a:cs typeface="Lucida Sans Unicode"/>
              </a:rPr>
              <a:t>your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75" dirty="0">
                <a:solidFill>
                  <a:srgbClr val="040707"/>
                </a:solidFill>
                <a:latin typeface="Lucida Sans Unicode"/>
                <a:cs typeface="Lucida Sans Unicode"/>
              </a:rPr>
              <a:t>medication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to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325" dirty="0">
                <a:solidFill>
                  <a:srgbClr val="040707"/>
                </a:solidFill>
                <a:latin typeface="Lucida Sans Unicode"/>
                <a:cs typeface="Lucida Sans Unicode"/>
              </a:rPr>
              <a:t>a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HHW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40" dirty="0">
                <a:solidFill>
                  <a:srgbClr val="040707"/>
                </a:solidFill>
                <a:latin typeface="Lucida Sans Unicode"/>
                <a:cs typeface="Lucida Sans Unicode"/>
              </a:rPr>
              <a:t>Facility.</a:t>
            </a:r>
            <a:endParaRPr sz="3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900">
              <a:latin typeface="Lucida Sans Unicode"/>
              <a:cs typeface="Lucida Sans Unicode"/>
            </a:endParaRPr>
          </a:p>
          <a:p>
            <a:pPr marL="12700" marR="5080">
              <a:lnSpc>
                <a:spcPct val="125000"/>
              </a:lnSpc>
            </a:pPr>
            <a:r>
              <a:rPr sz="3000" spc="-80" dirty="0">
                <a:solidFill>
                  <a:srgbClr val="040707"/>
                </a:solidFill>
                <a:latin typeface="Lucida Sans Unicode"/>
                <a:cs typeface="Lucida Sans Unicode"/>
              </a:rPr>
              <a:t>Liquid </a:t>
            </a:r>
            <a:r>
              <a:rPr sz="3000" spc="75" dirty="0">
                <a:solidFill>
                  <a:srgbClr val="040707"/>
                </a:solidFill>
                <a:latin typeface="Lucida Sans Unicode"/>
                <a:cs typeface="Lucida Sans Unicode"/>
              </a:rPr>
              <a:t>medication </a:t>
            </a:r>
            <a:r>
              <a:rPr sz="3000" spc="-114" dirty="0">
                <a:solidFill>
                  <a:srgbClr val="040707"/>
                </a:solidFill>
                <a:latin typeface="Lucida Sans Unicode"/>
                <a:cs typeface="Lucida Sans Unicode"/>
              </a:rPr>
              <a:t>&amp; </a:t>
            </a:r>
            <a:r>
              <a:rPr sz="3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propellant 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inhaler </a:t>
            </a:r>
            <a:r>
              <a:rPr sz="300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must </a:t>
            </a:r>
            <a:r>
              <a:rPr sz="3000" spc="145" dirty="0">
                <a:solidFill>
                  <a:srgbClr val="040707"/>
                </a:solidFill>
                <a:latin typeface="Lucida Sans Unicode"/>
                <a:cs typeface="Lucida Sans Unicode"/>
              </a:rPr>
              <a:t>have </a:t>
            </a:r>
            <a:r>
              <a:rPr sz="3000" spc="-10" dirty="0">
                <a:solidFill>
                  <a:srgbClr val="040707"/>
                </a:solidFill>
                <a:latin typeface="Lucida Sans Unicode"/>
                <a:cs typeface="Lucida Sans Unicode"/>
              </a:rPr>
              <a:t>all </a:t>
            </a:r>
            <a:r>
              <a:rPr sz="300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personal 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information </a:t>
            </a:r>
            <a:r>
              <a:rPr sz="3000" spc="-93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95" dirty="0">
                <a:solidFill>
                  <a:srgbClr val="040707"/>
                </a:solidFill>
                <a:latin typeface="Lucida Sans Unicode"/>
                <a:cs typeface="Lucida Sans Unicode"/>
              </a:rPr>
              <a:t>removed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from </a:t>
            </a:r>
            <a:r>
              <a:rPr sz="3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the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containers.</a:t>
            </a:r>
            <a:endParaRPr sz="3000">
              <a:latin typeface="Lucida Sans Unicode"/>
              <a:cs typeface="Lucida Sans Unicode"/>
            </a:endParaRPr>
          </a:p>
          <a:p>
            <a:pPr marL="12700" marR="106680">
              <a:lnSpc>
                <a:spcPct val="125000"/>
              </a:lnSpc>
            </a:pPr>
            <a:r>
              <a:rPr sz="3000" spc="-90" dirty="0">
                <a:solidFill>
                  <a:srgbClr val="040707"/>
                </a:solidFill>
                <a:latin typeface="Lucida Sans Unicode"/>
                <a:cs typeface="Lucida Sans Unicode"/>
              </a:rPr>
              <a:t>Pills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must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35" dirty="0">
                <a:solidFill>
                  <a:srgbClr val="040707"/>
                </a:solidFill>
                <a:latin typeface="Lucida Sans Unicode"/>
                <a:cs typeface="Lucida Sans Unicode"/>
              </a:rPr>
              <a:t>be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95" dirty="0">
                <a:solidFill>
                  <a:srgbClr val="040707"/>
                </a:solidFill>
                <a:latin typeface="Lucida Sans Unicode"/>
                <a:cs typeface="Lucida Sans Unicode"/>
              </a:rPr>
              <a:t>removed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from </a:t>
            </a:r>
            <a:r>
              <a:rPr sz="300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original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container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5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put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110" dirty="0">
                <a:solidFill>
                  <a:srgbClr val="040707"/>
                </a:solidFill>
                <a:latin typeface="Lucida Sans Unicode"/>
                <a:cs typeface="Lucida Sans Unicode"/>
              </a:rPr>
              <a:t>in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325" dirty="0">
                <a:solidFill>
                  <a:srgbClr val="040707"/>
                </a:solidFill>
                <a:latin typeface="Lucida Sans Unicode"/>
                <a:cs typeface="Lucida Sans Unicode"/>
              </a:rPr>
              <a:t>a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10" dirty="0">
                <a:solidFill>
                  <a:srgbClr val="040707"/>
                </a:solidFill>
                <a:latin typeface="Lucida Sans Unicode"/>
                <a:cs typeface="Lucida Sans Unicode"/>
              </a:rPr>
              <a:t>sealed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plastic </a:t>
            </a:r>
            <a:r>
              <a:rPr sz="3000" spc="-93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200" dirty="0">
                <a:solidFill>
                  <a:srgbClr val="040707"/>
                </a:solidFill>
                <a:latin typeface="Lucida Sans Unicode"/>
                <a:cs typeface="Lucida Sans Unicode"/>
              </a:rPr>
              <a:t>bag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that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80" dirty="0">
                <a:solidFill>
                  <a:srgbClr val="040707"/>
                </a:solidFill>
                <a:latin typeface="Lucida Sans Unicode"/>
                <a:cs typeface="Lucida Sans Unicode"/>
              </a:rPr>
              <a:t>is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quart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90" dirty="0">
                <a:solidFill>
                  <a:srgbClr val="040707"/>
                </a:solidFill>
                <a:latin typeface="Lucida Sans Unicode"/>
                <a:cs typeface="Lucida Sans Unicode"/>
              </a:rPr>
              <a:t>size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55" dirty="0">
                <a:solidFill>
                  <a:srgbClr val="040707"/>
                </a:solidFill>
                <a:latin typeface="Lucida Sans Unicode"/>
                <a:cs typeface="Lucida Sans Unicode"/>
              </a:rPr>
              <a:t>or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smaller.</a:t>
            </a:r>
            <a:endParaRPr sz="3000">
              <a:latin typeface="Lucida Sans Unicode"/>
              <a:cs typeface="Lucida Sans Unicode"/>
            </a:endParaRPr>
          </a:p>
          <a:p>
            <a:pPr marL="12700" marR="212725">
              <a:lnSpc>
                <a:spcPct val="125000"/>
              </a:lnSpc>
            </a:pP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Maximum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80" dirty="0">
                <a:solidFill>
                  <a:srgbClr val="040707"/>
                </a:solidFill>
                <a:latin typeface="Lucida Sans Unicode"/>
                <a:cs typeface="Lucida Sans Unicode"/>
              </a:rPr>
              <a:t>limit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per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75" dirty="0">
                <a:solidFill>
                  <a:srgbClr val="040707"/>
                </a:solidFill>
                <a:latin typeface="Lucida Sans Unicode"/>
                <a:cs typeface="Lucida Sans Unicode"/>
              </a:rPr>
              <a:t>trip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80" dirty="0">
                <a:solidFill>
                  <a:srgbClr val="040707"/>
                </a:solidFill>
                <a:latin typeface="Lucida Sans Unicode"/>
                <a:cs typeface="Lucida Sans Unicode"/>
              </a:rPr>
              <a:t>is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95" dirty="0">
                <a:solidFill>
                  <a:srgbClr val="040707"/>
                </a:solidFill>
                <a:latin typeface="Lucida Sans Unicode"/>
                <a:cs typeface="Lucida Sans Unicode"/>
              </a:rPr>
              <a:t>ONE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gallon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55" dirty="0">
                <a:solidFill>
                  <a:srgbClr val="040707"/>
                </a:solidFill>
                <a:latin typeface="Lucida Sans Unicode"/>
                <a:cs typeface="Lucida Sans Unicode"/>
              </a:rPr>
              <a:t>or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8lbs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30" dirty="0">
                <a:solidFill>
                  <a:srgbClr val="040707"/>
                </a:solidFill>
                <a:latin typeface="Lucida Sans Unicode"/>
                <a:cs typeface="Lucida Sans Unicode"/>
              </a:rPr>
              <a:t>of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75" dirty="0">
                <a:solidFill>
                  <a:srgbClr val="040707"/>
                </a:solidFill>
                <a:latin typeface="Lucida Sans Unicode"/>
                <a:cs typeface="Lucida Sans Unicode"/>
              </a:rPr>
              <a:t>medication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per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114" dirty="0">
                <a:solidFill>
                  <a:srgbClr val="040707"/>
                </a:solidFill>
                <a:latin typeface="Lucida Sans Unicode"/>
                <a:cs typeface="Lucida Sans Unicode"/>
              </a:rPr>
              <a:t>trip. </a:t>
            </a:r>
            <a:r>
              <a:rPr sz="3000" spc="-1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Sharps/syringes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35" dirty="0">
                <a:solidFill>
                  <a:srgbClr val="040707"/>
                </a:solidFill>
                <a:latin typeface="Lucida Sans Unicode"/>
                <a:cs typeface="Lucida Sans Unicode"/>
              </a:rPr>
              <a:t>containing</a:t>
            </a:r>
            <a:r>
              <a:rPr sz="3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75" dirty="0">
                <a:solidFill>
                  <a:srgbClr val="040707"/>
                </a:solidFill>
                <a:latin typeface="Lucida Sans Unicode"/>
                <a:cs typeface="Lucida Sans Unicode"/>
              </a:rPr>
              <a:t>medications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20" dirty="0">
                <a:solidFill>
                  <a:srgbClr val="040707"/>
                </a:solidFill>
                <a:latin typeface="Lucida Sans Unicode"/>
                <a:cs typeface="Lucida Sans Unicode"/>
              </a:rPr>
              <a:t>are</a:t>
            </a:r>
            <a:r>
              <a:rPr sz="3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80" dirty="0">
                <a:solidFill>
                  <a:srgbClr val="040707"/>
                </a:solidFill>
                <a:latin typeface="Lucida Sans Unicode"/>
                <a:cs typeface="Lucida Sans Unicode"/>
              </a:rPr>
              <a:t>accepted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90" dirty="0">
                <a:solidFill>
                  <a:srgbClr val="040707"/>
                </a:solidFill>
                <a:latin typeface="Lucida Sans Unicode"/>
                <a:cs typeface="Lucida Sans Unicode"/>
              </a:rPr>
              <a:t>as</a:t>
            </a:r>
            <a:r>
              <a:rPr sz="3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70" dirty="0">
                <a:solidFill>
                  <a:srgbClr val="040707"/>
                </a:solidFill>
                <a:latin typeface="Lucida Sans Unicode"/>
                <a:cs typeface="Lucida Sans Unicode"/>
              </a:rPr>
              <a:t>sharps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waste. </a:t>
            </a:r>
            <a:r>
              <a:rPr sz="3000" spc="-93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Residents </a:t>
            </a:r>
            <a:r>
              <a:rPr sz="300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must </a:t>
            </a:r>
            <a:r>
              <a:rPr sz="3000" spc="-45" dirty="0">
                <a:solidFill>
                  <a:srgbClr val="040707"/>
                </a:solidFill>
                <a:latin typeface="Lucida Sans Unicode"/>
                <a:cs typeface="Lucida Sans Unicode"/>
              </a:rPr>
              <a:t>follow </a:t>
            </a:r>
            <a:r>
              <a:rPr sz="3000" spc="70" dirty="0">
                <a:solidFill>
                  <a:srgbClr val="040707"/>
                </a:solidFill>
                <a:latin typeface="Lucida Sans Unicode"/>
                <a:cs typeface="Lucida Sans Unicode"/>
              </a:rPr>
              <a:t>sharps </a:t>
            </a:r>
            <a:r>
              <a:rPr sz="3000" spc="114" dirty="0">
                <a:solidFill>
                  <a:srgbClr val="040707"/>
                </a:solidFill>
                <a:latin typeface="Lucida Sans Unicode"/>
                <a:cs typeface="Lucida Sans Unicode"/>
              </a:rPr>
              <a:t>waste </a:t>
            </a:r>
            <a:r>
              <a:rPr sz="3000" spc="100" dirty="0">
                <a:solidFill>
                  <a:srgbClr val="040707"/>
                </a:solidFill>
                <a:latin typeface="Lucida Sans Unicode"/>
                <a:cs typeface="Lucida Sans Unicode"/>
              </a:rPr>
              <a:t>packaging </a:t>
            </a:r>
            <a:r>
              <a:rPr sz="3000" spc="150" dirty="0">
                <a:solidFill>
                  <a:srgbClr val="040707"/>
                </a:solidFill>
                <a:latin typeface="Lucida Sans Unicode"/>
                <a:cs typeface="Lucida Sans Unicode"/>
              </a:rPr>
              <a:t>and </a:t>
            </a:r>
            <a:r>
              <a:rPr sz="30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labeling </a:t>
            </a:r>
            <a:r>
              <a:rPr sz="3000" spc="3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requirements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65" dirty="0">
                <a:solidFill>
                  <a:srgbClr val="040707"/>
                </a:solidFill>
                <a:latin typeface="Lucida Sans Unicode"/>
                <a:cs typeface="Lucida Sans Unicode"/>
              </a:rPr>
              <a:t>for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proper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disposal</a:t>
            </a:r>
            <a:endParaRPr sz="3000">
              <a:latin typeface="Lucida Sans Unicode"/>
              <a:cs typeface="Lucida Sans Unicode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5879" y="6339113"/>
            <a:ext cx="142875" cy="1428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5879" y="7482113"/>
            <a:ext cx="142875" cy="14287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5879" y="8053613"/>
            <a:ext cx="142875" cy="1428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074065" y="7849468"/>
            <a:ext cx="3214370" cy="2437765"/>
            <a:chOff x="15074065" y="7849468"/>
            <a:chExt cx="3214370" cy="2437765"/>
          </a:xfrm>
        </p:grpSpPr>
        <p:sp>
          <p:nvSpPr>
            <p:cNvPr id="3" name="object 3"/>
            <p:cNvSpPr/>
            <p:nvPr/>
          </p:nvSpPr>
          <p:spPr>
            <a:xfrm>
              <a:off x="15851043" y="7849468"/>
              <a:ext cx="2437130" cy="2437765"/>
            </a:xfrm>
            <a:custGeom>
              <a:avLst/>
              <a:gdLst/>
              <a:ahLst/>
              <a:cxnLst/>
              <a:rect l="l" t="t" r="r" b="b"/>
              <a:pathLst>
                <a:path w="2437130" h="2437765">
                  <a:moveTo>
                    <a:pt x="2436955" y="2437530"/>
                  </a:moveTo>
                  <a:lnTo>
                    <a:pt x="403853" y="2437530"/>
                  </a:lnTo>
                  <a:lnTo>
                    <a:pt x="374585" y="2406380"/>
                  </a:lnTo>
                  <a:lnTo>
                    <a:pt x="344751" y="2372576"/>
                  </a:lnTo>
                  <a:lnTo>
                    <a:pt x="315972" y="2337842"/>
                  </a:lnTo>
                  <a:lnTo>
                    <a:pt x="288274" y="2302204"/>
                  </a:lnTo>
                  <a:lnTo>
                    <a:pt x="261682" y="2265686"/>
                  </a:lnTo>
                  <a:lnTo>
                    <a:pt x="236220" y="2228315"/>
                  </a:lnTo>
                  <a:lnTo>
                    <a:pt x="211915" y="2190114"/>
                  </a:lnTo>
                  <a:lnTo>
                    <a:pt x="188791" y="2151110"/>
                  </a:lnTo>
                  <a:lnTo>
                    <a:pt x="166873" y="2111327"/>
                  </a:lnTo>
                  <a:lnTo>
                    <a:pt x="146187" y="2070791"/>
                  </a:lnTo>
                  <a:lnTo>
                    <a:pt x="126758" y="2029527"/>
                  </a:lnTo>
                  <a:lnTo>
                    <a:pt x="108611" y="1987559"/>
                  </a:lnTo>
                  <a:lnTo>
                    <a:pt x="91771" y="1944914"/>
                  </a:lnTo>
                  <a:lnTo>
                    <a:pt x="76263" y="1901616"/>
                  </a:lnTo>
                  <a:lnTo>
                    <a:pt x="62113" y="1857691"/>
                  </a:lnTo>
                  <a:lnTo>
                    <a:pt x="49345" y="1813163"/>
                  </a:lnTo>
                  <a:lnTo>
                    <a:pt x="37985" y="1768058"/>
                  </a:lnTo>
                  <a:lnTo>
                    <a:pt x="28059" y="1722400"/>
                  </a:lnTo>
                  <a:lnTo>
                    <a:pt x="19590" y="1676216"/>
                  </a:lnTo>
                  <a:lnTo>
                    <a:pt x="12604" y="1629531"/>
                  </a:lnTo>
                  <a:lnTo>
                    <a:pt x="7128" y="1582368"/>
                  </a:lnTo>
                  <a:lnTo>
                    <a:pt x="3184" y="1534755"/>
                  </a:lnTo>
                  <a:lnTo>
                    <a:pt x="800" y="1486715"/>
                  </a:lnTo>
                  <a:lnTo>
                    <a:pt x="0" y="1438274"/>
                  </a:lnTo>
                  <a:lnTo>
                    <a:pt x="800" y="1389834"/>
                  </a:lnTo>
                  <a:lnTo>
                    <a:pt x="3184" y="1341794"/>
                  </a:lnTo>
                  <a:lnTo>
                    <a:pt x="7128" y="1294180"/>
                  </a:lnTo>
                  <a:lnTo>
                    <a:pt x="12604" y="1247018"/>
                  </a:lnTo>
                  <a:lnTo>
                    <a:pt x="19590" y="1200332"/>
                  </a:lnTo>
                  <a:lnTo>
                    <a:pt x="28059" y="1154148"/>
                  </a:lnTo>
                  <a:lnTo>
                    <a:pt x="37985" y="1108491"/>
                  </a:lnTo>
                  <a:lnTo>
                    <a:pt x="49345" y="1063386"/>
                  </a:lnTo>
                  <a:lnTo>
                    <a:pt x="62113" y="1018858"/>
                  </a:lnTo>
                  <a:lnTo>
                    <a:pt x="76263" y="974933"/>
                  </a:lnTo>
                  <a:lnTo>
                    <a:pt x="91771" y="931635"/>
                  </a:lnTo>
                  <a:lnTo>
                    <a:pt x="108611" y="888989"/>
                  </a:lnTo>
                  <a:lnTo>
                    <a:pt x="126758" y="847022"/>
                  </a:lnTo>
                  <a:lnTo>
                    <a:pt x="146187" y="805757"/>
                  </a:lnTo>
                  <a:lnTo>
                    <a:pt x="166873" y="765221"/>
                  </a:lnTo>
                  <a:lnTo>
                    <a:pt x="188791" y="725439"/>
                  </a:lnTo>
                  <a:lnTo>
                    <a:pt x="211915" y="686434"/>
                  </a:lnTo>
                  <a:lnTo>
                    <a:pt x="236220" y="648234"/>
                  </a:lnTo>
                  <a:lnTo>
                    <a:pt x="261682" y="610862"/>
                  </a:lnTo>
                  <a:lnTo>
                    <a:pt x="288274" y="574345"/>
                  </a:lnTo>
                  <a:lnTo>
                    <a:pt x="315972" y="538707"/>
                  </a:lnTo>
                  <a:lnTo>
                    <a:pt x="344751" y="503973"/>
                  </a:lnTo>
                  <a:lnTo>
                    <a:pt x="374585" y="470169"/>
                  </a:lnTo>
                  <a:lnTo>
                    <a:pt x="405450" y="437319"/>
                  </a:lnTo>
                  <a:lnTo>
                    <a:pt x="437319" y="405450"/>
                  </a:lnTo>
                  <a:lnTo>
                    <a:pt x="470169" y="374585"/>
                  </a:lnTo>
                  <a:lnTo>
                    <a:pt x="503973" y="344751"/>
                  </a:lnTo>
                  <a:lnTo>
                    <a:pt x="538707" y="315972"/>
                  </a:lnTo>
                  <a:lnTo>
                    <a:pt x="574345" y="288274"/>
                  </a:lnTo>
                  <a:lnTo>
                    <a:pt x="610862" y="261682"/>
                  </a:lnTo>
                  <a:lnTo>
                    <a:pt x="648234" y="236220"/>
                  </a:lnTo>
                  <a:lnTo>
                    <a:pt x="686434" y="211915"/>
                  </a:lnTo>
                  <a:lnTo>
                    <a:pt x="725439" y="188791"/>
                  </a:lnTo>
                  <a:lnTo>
                    <a:pt x="765221" y="166873"/>
                  </a:lnTo>
                  <a:lnTo>
                    <a:pt x="805757" y="146187"/>
                  </a:lnTo>
                  <a:lnTo>
                    <a:pt x="847022" y="126758"/>
                  </a:lnTo>
                  <a:lnTo>
                    <a:pt x="888989" y="108611"/>
                  </a:lnTo>
                  <a:lnTo>
                    <a:pt x="931635" y="91771"/>
                  </a:lnTo>
                  <a:lnTo>
                    <a:pt x="974933" y="76263"/>
                  </a:lnTo>
                  <a:lnTo>
                    <a:pt x="1018858" y="62113"/>
                  </a:lnTo>
                  <a:lnTo>
                    <a:pt x="1063386" y="49345"/>
                  </a:lnTo>
                  <a:lnTo>
                    <a:pt x="1108491" y="37985"/>
                  </a:lnTo>
                  <a:lnTo>
                    <a:pt x="1154148" y="28059"/>
                  </a:lnTo>
                  <a:lnTo>
                    <a:pt x="1200332" y="19590"/>
                  </a:lnTo>
                  <a:lnTo>
                    <a:pt x="1247018" y="12604"/>
                  </a:lnTo>
                  <a:lnTo>
                    <a:pt x="1294180" y="7128"/>
                  </a:lnTo>
                  <a:lnTo>
                    <a:pt x="1341794" y="3184"/>
                  </a:lnTo>
                  <a:lnTo>
                    <a:pt x="1389834" y="800"/>
                  </a:lnTo>
                  <a:lnTo>
                    <a:pt x="1438274" y="0"/>
                  </a:lnTo>
                  <a:lnTo>
                    <a:pt x="1486715" y="800"/>
                  </a:lnTo>
                  <a:lnTo>
                    <a:pt x="1534755" y="3184"/>
                  </a:lnTo>
                  <a:lnTo>
                    <a:pt x="1582368" y="7128"/>
                  </a:lnTo>
                  <a:lnTo>
                    <a:pt x="1629531" y="12604"/>
                  </a:lnTo>
                  <a:lnTo>
                    <a:pt x="1676216" y="19590"/>
                  </a:lnTo>
                  <a:lnTo>
                    <a:pt x="1722400" y="28059"/>
                  </a:lnTo>
                  <a:lnTo>
                    <a:pt x="1768058" y="37985"/>
                  </a:lnTo>
                  <a:lnTo>
                    <a:pt x="1813163" y="49345"/>
                  </a:lnTo>
                  <a:lnTo>
                    <a:pt x="1857691" y="62113"/>
                  </a:lnTo>
                  <a:lnTo>
                    <a:pt x="1901616" y="76263"/>
                  </a:lnTo>
                  <a:lnTo>
                    <a:pt x="1944914" y="91771"/>
                  </a:lnTo>
                  <a:lnTo>
                    <a:pt x="1987559" y="108611"/>
                  </a:lnTo>
                  <a:lnTo>
                    <a:pt x="2029527" y="126758"/>
                  </a:lnTo>
                  <a:lnTo>
                    <a:pt x="2070791" y="146187"/>
                  </a:lnTo>
                  <a:lnTo>
                    <a:pt x="2111327" y="166873"/>
                  </a:lnTo>
                  <a:lnTo>
                    <a:pt x="2151110" y="188791"/>
                  </a:lnTo>
                  <a:lnTo>
                    <a:pt x="2190114" y="211915"/>
                  </a:lnTo>
                  <a:lnTo>
                    <a:pt x="2228315" y="236220"/>
                  </a:lnTo>
                  <a:lnTo>
                    <a:pt x="2265686" y="261682"/>
                  </a:lnTo>
                  <a:lnTo>
                    <a:pt x="2302204" y="288274"/>
                  </a:lnTo>
                  <a:lnTo>
                    <a:pt x="2337842" y="315972"/>
                  </a:lnTo>
                  <a:lnTo>
                    <a:pt x="2372576" y="344751"/>
                  </a:lnTo>
                  <a:lnTo>
                    <a:pt x="2406380" y="374585"/>
                  </a:lnTo>
                  <a:lnTo>
                    <a:pt x="2436955" y="403312"/>
                  </a:lnTo>
                  <a:lnTo>
                    <a:pt x="2436955" y="2437530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074061" y="9262960"/>
              <a:ext cx="2181225" cy="252729"/>
            </a:xfrm>
            <a:custGeom>
              <a:avLst/>
              <a:gdLst/>
              <a:ahLst/>
              <a:cxnLst/>
              <a:rect l="l" t="t" r="r" b="b"/>
              <a:pathLst>
                <a:path w="2181225" h="252729">
                  <a:moveTo>
                    <a:pt x="192405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924050" y="38100"/>
                  </a:lnTo>
                  <a:lnTo>
                    <a:pt x="1924050" y="0"/>
                  </a:lnTo>
                  <a:close/>
                </a:path>
                <a:path w="2181225" h="252729">
                  <a:moveTo>
                    <a:pt x="2181123" y="214223"/>
                  </a:moveTo>
                  <a:lnTo>
                    <a:pt x="257073" y="214223"/>
                  </a:lnTo>
                  <a:lnTo>
                    <a:pt x="257073" y="252323"/>
                  </a:lnTo>
                  <a:lnTo>
                    <a:pt x="2181123" y="252323"/>
                  </a:lnTo>
                  <a:lnTo>
                    <a:pt x="2181123" y="214223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2426335" cy="3214370"/>
            <a:chOff x="0" y="0"/>
            <a:chExt cx="2426335" cy="321437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2426335" cy="2314575"/>
            </a:xfrm>
            <a:custGeom>
              <a:avLst/>
              <a:gdLst/>
              <a:ahLst/>
              <a:cxnLst/>
              <a:rect l="l" t="t" r="r" b="b"/>
              <a:pathLst>
                <a:path w="2426335" h="2314575">
                  <a:moveTo>
                    <a:pt x="987939" y="2314193"/>
                  </a:moveTo>
                  <a:lnTo>
                    <a:pt x="939498" y="2313393"/>
                  </a:lnTo>
                  <a:lnTo>
                    <a:pt x="891458" y="2311008"/>
                  </a:lnTo>
                  <a:lnTo>
                    <a:pt x="843845" y="2307065"/>
                  </a:lnTo>
                  <a:lnTo>
                    <a:pt x="796682" y="2301588"/>
                  </a:lnTo>
                  <a:lnTo>
                    <a:pt x="749997" y="2294603"/>
                  </a:lnTo>
                  <a:lnTo>
                    <a:pt x="703813" y="2286134"/>
                  </a:lnTo>
                  <a:lnTo>
                    <a:pt x="658156" y="2276207"/>
                  </a:lnTo>
                  <a:lnTo>
                    <a:pt x="613050" y="2264848"/>
                  </a:lnTo>
                  <a:lnTo>
                    <a:pt x="568523" y="2252080"/>
                  </a:lnTo>
                  <a:lnTo>
                    <a:pt x="524597" y="2237930"/>
                  </a:lnTo>
                  <a:lnTo>
                    <a:pt x="481299" y="2222422"/>
                  </a:lnTo>
                  <a:lnTo>
                    <a:pt x="438654" y="2205582"/>
                  </a:lnTo>
                  <a:lnTo>
                    <a:pt x="396686" y="2187435"/>
                  </a:lnTo>
                  <a:lnTo>
                    <a:pt x="355422" y="2168005"/>
                  </a:lnTo>
                  <a:lnTo>
                    <a:pt x="314886" y="2147319"/>
                  </a:lnTo>
                  <a:lnTo>
                    <a:pt x="275103" y="2125402"/>
                  </a:lnTo>
                  <a:lnTo>
                    <a:pt x="236099" y="2102278"/>
                  </a:lnTo>
                  <a:lnTo>
                    <a:pt x="197899" y="2077972"/>
                  </a:lnTo>
                  <a:lnTo>
                    <a:pt x="160527" y="2052511"/>
                  </a:lnTo>
                  <a:lnTo>
                    <a:pt x="124010" y="2025919"/>
                  </a:lnTo>
                  <a:lnTo>
                    <a:pt x="88371" y="1998220"/>
                  </a:lnTo>
                  <a:lnTo>
                    <a:pt x="53637" y="1969442"/>
                  </a:lnTo>
                  <a:lnTo>
                    <a:pt x="19833" y="1939607"/>
                  </a:lnTo>
                  <a:lnTo>
                    <a:pt x="0" y="1920972"/>
                  </a:lnTo>
                  <a:lnTo>
                    <a:pt x="0" y="0"/>
                  </a:lnTo>
                  <a:lnTo>
                    <a:pt x="2128621" y="0"/>
                  </a:lnTo>
                  <a:lnTo>
                    <a:pt x="2137939" y="11989"/>
                  </a:lnTo>
                  <a:lnTo>
                    <a:pt x="2164531" y="48507"/>
                  </a:lnTo>
                  <a:lnTo>
                    <a:pt x="2189993" y="85878"/>
                  </a:lnTo>
                  <a:lnTo>
                    <a:pt x="2214298" y="124079"/>
                  </a:lnTo>
                  <a:lnTo>
                    <a:pt x="2237422" y="163083"/>
                  </a:lnTo>
                  <a:lnTo>
                    <a:pt x="2259340" y="202865"/>
                  </a:lnTo>
                  <a:lnTo>
                    <a:pt x="2280026" y="243402"/>
                  </a:lnTo>
                  <a:lnTo>
                    <a:pt x="2299455" y="284666"/>
                  </a:lnTo>
                  <a:lnTo>
                    <a:pt x="2317602" y="326633"/>
                  </a:lnTo>
                  <a:lnTo>
                    <a:pt x="2334442" y="369279"/>
                  </a:lnTo>
                  <a:lnTo>
                    <a:pt x="2349950" y="412577"/>
                  </a:lnTo>
                  <a:lnTo>
                    <a:pt x="2364100" y="456502"/>
                  </a:lnTo>
                  <a:lnTo>
                    <a:pt x="2376868" y="501030"/>
                  </a:lnTo>
                  <a:lnTo>
                    <a:pt x="2388228" y="546135"/>
                  </a:lnTo>
                  <a:lnTo>
                    <a:pt x="2398155" y="591792"/>
                  </a:lnTo>
                  <a:lnTo>
                    <a:pt x="2406623" y="637976"/>
                  </a:lnTo>
                  <a:lnTo>
                    <a:pt x="2413609" y="684662"/>
                  </a:lnTo>
                  <a:lnTo>
                    <a:pt x="2419086" y="731824"/>
                  </a:lnTo>
                  <a:lnTo>
                    <a:pt x="2423029" y="779438"/>
                  </a:lnTo>
                  <a:lnTo>
                    <a:pt x="2425413" y="827478"/>
                  </a:lnTo>
                  <a:lnTo>
                    <a:pt x="2426214" y="875918"/>
                  </a:lnTo>
                  <a:lnTo>
                    <a:pt x="2425413" y="924359"/>
                  </a:lnTo>
                  <a:lnTo>
                    <a:pt x="2423029" y="972399"/>
                  </a:lnTo>
                  <a:lnTo>
                    <a:pt x="2419086" y="1020013"/>
                  </a:lnTo>
                  <a:lnTo>
                    <a:pt x="2413609" y="1067175"/>
                  </a:lnTo>
                  <a:lnTo>
                    <a:pt x="2406623" y="1113861"/>
                  </a:lnTo>
                  <a:lnTo>
                    <a:pt x="2398155" y="1160045"/>
                  </a:lnTo>
                  <a:lnTo>
                    <a:pt x="2388228" y="1205702"/>
                  </a:lnTo>
                  <a:lnTo>
                    <a:pt x="2376868" y="1250807"/>
                  </a:lnTo>
                  <a:lnTo>
                    <a:pt x="2364100" y="1295335"/>
                  </a:lnTo>
                  <a:lnTo>
                    <a:pt x="2349950" y="1339260"/>
                  </a:lnTo>
                  <a:lnTo>
                    <a:pt x="2334442" y="1382558"/>
                  </a:lnTo>
                  <a:lnTo>
                    <a:pt x="2317602" y="1425204"/>
                  </a:lnTo>
                  <a:lnTo>
                    <a:pt x="2299455" y="1467171"/>
                  </a:lnTo>
                  <a:lnTo>
                    <a:pt x="2280026" y="1508435"/>
                  </a:lnTo>
                  <a:lnTo>
                    <a:pt x="2259340" y="1548971"/>
                  </a:lnTo>
                  <a:lnTo>
                    <a:pt x="2237422" y="1588754"/>
                  </a:lnTo>
                  <a:lnTo>
                    <a:pt x="2214298" y="1627758"/>
                  </a:lnTo>
                  <a:lnTo>
                    <a:pt x="2189993" y="1665959"/>
                  </a:lnTo>
                  <a:lnTo>
                    <a:pt x="2164531" y="1703330"/>
                  </a:lnTo>
                  <a:lnTo>
                    <a:pt x="2137939" y="1739848"/>
                  </a:lnTo>
                  <a:lnTo>
                    <a:pt x="2110241" y="1775486"/>
                  </a:lnTo>
                  <a:lnTo>
                    <a:pt x="2081462" y="1810220"/>
                  </a:lnTo>
                  <a:lnTo>
                    <a:pt x="2051628" y="1844024"/>
                  </a:lnTo>
                  <a:lnTo>
                    <a:pt x="2020763" y="1876873"/>
                  </a:lnTo>
                  <a:lnTo>
                    <a:pt x="1988894" y="1908743"/>
                  </a:lnTo>
                  <a:lnTo>
                    <a:pt x="1956044" y="1939607"/>
                  </a:lnTo>
                  <a:lnTo>
                    <a:pt x="1922240" y="1969442"/>
                  </a:lnTo>
                  <a:lnTo>
                    <a:pt x="1887506" y="1998220"/>
                  </a:lnTo>
                  <a:lnTo>
                    <a:pt x="1851868" y="2025919"/>
                  </a:lnTo>
                  <a:lnTo>
                    <a:pt x="1815351" y="2052511"/>
                  </a:lnTo>
                  <a:lnTo>
                    <a:pt x="1777979" y="2077972"/>
                  </a:lnTo>
                  <a:lnTo>
                    <a:pt x="1739779" y="2102278"/>
                  </a:lnTo>
                  <a:lnTo>
                    <a:pt x="1700775" y="2125402"/>
                  </a:lnTo>
                  <a:lnTo>
                    <a:pt x="1660992" y="2147319"/>
                  </a:lnTo>
                  <a:lnTo>
                    <a:pt x="1620456" y="2168005"/>
                  </a:lnTo>
                  <a:lnTo>
                    <a:pt x="1579191" y="2187435"/>
                  </a:lnTo>
                  <a:lnTo>
                    <a:pt x="1537224" y="2205582"/>
                  </a:lnTo>
                  <a:lnTo>
                    <a:pt x="1494579" y="2222422"/>
                  </a:lnTo>
                  <a:lnTo>
                    <a:pt x="1451281" y="2237930"/>
                  </a:lnTo>
                  <a:lnTo>
                    <a:pt x="1407355" y="2252080"/>
                  </a:lnTo>
                  <a:lnTo>
                    <a:pt x="1362827" y="2264848"/>
                  </a:lnTo>
                  <a:lnTo>
                    <a:pt x="1317722" y="2276207"/>
                  </a:lnTo>
                  <a:lnTo>
                    <a:pt x="1272065" y="2286134"/>
                  </a:lnTo>
                  <a:lnTo>
                    <a:pt x="1225881" y="2294603"/>
                  </a:lnTo>
                  <a:lnTo>
                    <a:pt x="1179195" y="2301588"/>
                  </a:lnTo>
                  <a:lnTo>
                    <a:pt x="1132033" y="2307065"/>
                  </a:lnTo>
                  <a:lnTo>
                    <a:pt x="1084419" y="2311008"/>
                  </a:lnTo>
                  <a:lnTo>
                    <a:pt x="1036380" y="2313393"/>
                  </a:lnTo>
                  <a:lnTo>
                    <a:pt x="987939" y="2314193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6224" y="1032725"/>
              <a:ext cx="252729" cy="2181225"/>
            </a:xfrm>
            <a:custGeom>
              <a:avLst/>
              <a:gdLst/>
              <a:ahLst/>
              <a:cxnLst/>
              <a:rect l="l" t="t" r="r" b="b"/>
              <a:pathLst>
                <a:path w="252730" h="2181225">
                  <a:moveTo>
                    <a:pt x="38100" y="257086"/>
                  </a:moveTo>
                  <a:lnTo>
                    <a:pt x="0" y="257086"/>
                  </a:lnTo>
                  <a:lnTo>
                    <a:pt x="0" y="2181136"/>
                  </a:lnTo>
                  <a:lnTo>
                    <a:pt x="38100" y="2181136"/>
                  </a:lnTo>
                  <a:lnTo>
                    <a:pt x="38100" y="257086"/>
                  </a:lnTo>
                  <a:close/>
                </a:path>
                <a:path w="252730" h="2181225">
                  <a:moveTo>
                    <a:pt x="252336" y="0"/>
                  </a:moveTo>
                  <a:lnTo>
                    <a:pt x="214236" y="0"/>
                  </a:lnTo>
                  <a:lnTo>
                    <a:pt x="214236" y="1924050"/>
                  </a:lnTo>
                  <a:lnTo>
                    <a:pt x="252336" y="1924050"/>
                  </a:lnTo>
                  <a:lnTo>
                    <a:pt x="252336" y="0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1219" y="1762505"/>
            <a:ext cx="3200399" cy="56673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8070" y="7599080"/>
            <a:ext cx="3190874" cy="21335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00070" y="7599080"/>
            <a:ext cx="2857499" cy="221932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152469" y="2381581"/>
            <a:ext cx="911987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340" dirty="0">
                <a:solidFill>
                  <a:srgbClr val="4E7DB6"/>
                </a:solidFill>
              </a:rPr>
              <a:t>RECY</a:t>
            </a:r>
            <a:r>
              <a:rPr lang="en-US" sz="4200" spc="340" dirty="0">
                <a:solidFill>
                  <a:srgbClr val="4E7DB6"/>
                </a:solidFill>
              </a:rPr>
              <a:t>CLE</a:t>
            </a:r>
            <a:r>
              <a:rPr sz="4200" spc="610" dirty="0">
                <a:solidFill>
                  <a:srgbClr val="4E7DB6"/>
                </a:solidFill>
              </a:rPr>
              <a:t> </a:t>
            </a:r>
            <a:r>
              <a:rPr sz="4200" spc="175" dirty="0">
                <a:solidFill>
                  <a:srgbClr val="4E7DB6"/>
                </a:solidFill>
              </a:rPr>
              <a:t>USED</a:t>
            </a:r>
            <a:r>
              <a:rPr sz="4200" spc="610" dirty="0">
                <a:solidFill>
                  <a:srgbClr val="4E7DB6"/>
                </a:solidFill>
              </a:rPr>
              <a:t> </a:t>
            </a:r>
            <a:r>
              <a:rPr sz="4200" spc="25" dirty="0">
                <a:solidFill>
                  <a:srgbClr val="4E7DB6"/>
                </a:solidFill>
              </a:rPr>
              <a:t>OIL</a:t>
            </a:r>
            <a:r>
              <a:rPr sz="4200" spc="615" dirty="0">
                <a:solidFill>
                  <a:srgbClr val="4E7DB6"/>
                </a:solidFill>
              </a:rPr>
              <a:t> </a:t>
            </a:r>
            <a:r>
              <a:rPr sz="4200" spc="-114" dirty="0">
                <a:solidFill>
                  <a:srgbClr val="4E7DB6"/>
                </a:solidFill>
              </a:rPr>
              <a:t>&amp;</a:t>
            </a:r>
            <a:r>
              <a:rPr sz="4200" spc="610" dirty="0">
                <a:solidFill>
                  <a:srgbClr val="4E7DB6"/>
                </a:solidFill>
              </a:rPr>
              <a:t> </a:t>
            </a:r>
            <a:r>
              <a:rPr sz="4200" spc="165" dirty="0">
                <a:solidFill>
                  <a:srgbClr val="4E7DB6"/>
                </a:solidFill>
              </a:rPr>
              <a:t>FILTERS</a:t>
            </a:r>
            <a:endParaRPr sz="4200" dirty="0"/>
          </a:p>
        </p:txBody>
      </p:sp>
      <p:sp>
        <p:nvSpPr>
          <p:cNvPr id="12" name="object 12"/>
          <p:cNvSpPr txBox="1"/>
          <p:nvPr/>
        </p:nvSpPr>
        <p:spPr>
          <a:xfrm>
            <a:off x="7011285" y="3274104"/>
            <a:ext cx="10260965" cy="4526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8655" marR="5080" indent="478790" algn="r">
              <a:lnSpc>
                <a:spcPct val="123000"/>
              </a:lnSpc>
              <a:spcBef>
                <a:spcPts val="100"/>
              </a:spcBef>
            </a:pPr>
            <a:r>
              <a:rPr sz="3000" spc="90" dirty="0">
                <a:solidFill>
                  <a:srgbClr val="040707"/>
                </a:solidFill>
                <a:latin typeface="Lucida Sans Unicode"/>
                <a:cs typeface="Lucida Sans Unicode"/>
              </a:rPr>
              <a:t>State 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Certified </a:t>
            </a:r>
            <a:r>
              <a:rPr sz="3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Collection </a:t>
            </a:r>
            <a:r>
              <a:rPr sz="300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Centers </a:t>
            </a:r>
            <a:r>
              <a:rPr sz="3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provide </a:t>
            </a:r>
            <a:r>
              <a:rPr sz="3000" spc="-93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Free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recycling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45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30" dirty="0">
                <a:solidFill>
                  <a:srgbClr val="040707"/>
                </a:solidFill>
                <a:latin typeface="Lucida Sans Unicode"/>
                <a:cs typeface="Lucida Sans Unicode"/>
              </a:rPr>
              <a:t>offer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recycling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incentives</a:t>
            </a:r>
            <a:endParaRPr sz="3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50">
              <a:latin typeface="Lucida Sans Unicode"/>
              <a:cs typeface="Lucida Sans Unicode"/>
            </a:endParaRPr>
          </a:p>
          <a:p>
            <a:pPr marL="7068820" marR="5080" indent="-1182370" algn="r">
              <a:lnSpc>
                <a:spcPct val="123000"/>
              </a:lnSpc>
            </a:pPr>
            <a:r>
              <a:rPr sz="3000" spc="-70" dirty="0">
                <a:solidFill>
                  <a:srgbClr val="040707"/>
                </a:solidFill>
                <a:latin typeface="Lucida Sans Unicode"/>
                <a:cs typeface="Lucida Sans Unicode"/>
              </a:rPr>
              <a:t>Find</a:t>
            </a:r>
            <a:r>
              <a:rPr sz="3000" spc="-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325" dirty="0">
                <a:solidFill>
                  <a:srgbClr val="040707"/>
                </a:solidFill>
                <a:latin typeface="Lucida Sans Unicode"/>
                <a:cs typeface="Lucida Sans Unicode"/>
              </a:rPr>
              <a:t>a</a:t>
            </a:r>
            <a:r>
              <a:rPr sz="30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center</a:t>
            </a:r>
            <a:r>
              <a:rPr sz="30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85" dirty="0">
                <a:solidFill>
                  <a:srgbClr val="040707"/>
                </a:solidFill>
                <a:latin typeface="Lucida Sans Unicode"/>
                <a:cs typeface="Lucida Sans Unicode"/>
              </a:rPr>
              <a:t>near</a:t>
            </a:r>
            <a:r>
              <a:rPr sz="30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you: </a:t>
            </a:r>
            <a:r>
              <a:rPr sz="3000" spc="-93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325" dirty="0">
                <a:solidFill>
                  <a:srgbClr val="040707"/>
                </a:solidFill>
                <a:latin typeface="Lucida Sans Unicode"/>
                <a:cs typeface="Lucida Sans Unicode"/>
              </a:rPr>
              <a:t>(800)</a:t>
            </a:r>
            <a:r>
              <a:rPr sz="3000" spc="-4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45" dirty="0">
                <a:solidFill>
                  <a:srgbClr val="040707"/>
                </a:solidFill>
                <a:latin typeface="Lucida Sans Unicode"/>
                <a:cs typeface="Lucida Sans Unicode"/>
              </a:rPr>
              <a:t>CLEAN-UP</a:t>
            </a:r>
            <a:endParaRPr sz="3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40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</a:pPr>
            <a:r>
              <a:rPr sz="3000" spc="55" dirty="0">
                <a:solidFill>
                  <a:srgbClr val="040707"/>
                </a:solidFill>
                <a:latin typeface="Lucida Sans Unicode"/>
                <a:cs typeface="Lucida Sans Unicode"/>
                <a:hlinkClick r:id="rId5"/>
              </a:rPr>
              <a:t>www.calrecycle.ca.gov/UsedOil/reports/centersearch</a:t>
            </a:r>
            <a:endParaRPr sz="300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830"/>
              </a:spcBef>
            </a:pPr>
            <a:r>
              <a:rPr sz="3000" spc="-300" dirty="0">
                <a:solidFill>
                  <a:srgbClr val="040707"/>
                </a:solidFill>
                <a:latin typeface="Lucida Sans Unicode"/>
                <a:cs typeface="Lucida Sans Unicode"/>
              </a:rPr>
              <a:t>.</a:t>
            </a:r>
            <a:endParaRPr sz="3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0"/>
            <a:ext cx="9525000" cy="3013075"/>
            <a:chOff x="1028700" y="0"/>
            <a:chExt cx="9525000" cy="3013075"/>
          </a:xfrm>
        </p:grpSpPr>
        <p:sp>
          <p:nvSpPr>
            <p:cNvPr id="3" name="object 3"/>
            <p:cNvSpPr/>
            <p:nvPr/>
          </p:nvSpPr>
          <p:spPr>
            <a:xfrm>
              <a:off x="5775766" y="0"/>
              <a:ext cx="3145155" cy="1772285"/>
            </a:xfrm>
            <a:custGeom>
              <a:avLst/>
              <a:gdLst/>
              <a:ahLst/>
              <a:cxnLst/>
              <a:rect l="l" t="t" r="r" b="b"/>
              <a:pathLst>
                <a:path w="3145154" h="1772285">
                  <a:moveTo>
                    <a:pt x="1572544" y="1772239"/>
                  </a:moveTo>
                  <a:lnTo>
                    <a:pt x="1524467" y="1771518"/>
                  </a:lnTo>
                  <a:lnTo>
                    <a:pt x="1476749" y="1769369"/>
                  </a:lnTo>
                  <a:lnTo>
                    <a:pt x="1429411" y="1765813"/>
                  </a:lnTo>
                  <a:lnTo>
                    <a:pt x="1382472" y="1760869"/>
                  </a:lnTo>
                  <a:lnTo>
                    <a:pt x="1335954" y="1754559"/>
                  </a:lnTo>
                  <a:lnTo>
                    <a:pt x="1289877" y="1746904"/>
                  </a:lnTo>
                  <a:lnTo>
                    <a:pt x="1244262" y="1737922"/>
                  </a:lnTo>
                  <a:lnTo>
                    <a:pt x="1199129" y="1727637"/>
                  </a:lnTo>
                  <a:lnTo>
                    <a:pt x="1154500" y="1716067"/>
                  </a:lnTo>
                  <a:lnTo>
                    <a:pt x="1110393" y="1703233"/>
                  </a:lnTo>
                  <a:lnTo>
                    <a:pt x="1066830" y="1689156"/>
                  </a:lnTo>
                  <a:lnTo>
                    <a:pt x="1023832" y="1673857"/>
                  </a:lnTo>
                  <a:lnTo>
                    <a:pt x="981419" y="1657356"/>
                  </a:lnTo>
                  <a:lnTo>
                    <a:pt x="939612" y="1639673"/>
                  </a:lnTo>
                  <a:lnTo>
                    <a:pt x="898431" y="1620830"/>
                  </a:lnTo>
                  <a:lnTo>
                    <a:pt x="857897" y="1600847"/>
                  </a:lnTo>
                  <a:lnTo>
                    <a:pt x="818030" y="1579743"/>
                  </a:lnTo>
                  <a:lnTo>
                    <a:pt x="778851" y="1557541"/>
                  </a:lnTo>
                  <a:lnTo>
                    <a:pt x="740380" y="1534260"/>
                  </a:lnTo>
                  <a:lnTo>
                    <a:pt x="702639" y="1509921"/>
                  </a:lnTo>
                  <a:lnTo>
                    <a:pt x="665647" y="1484545"/>
                  </a:lnTo>
                  <a:lnTo>
                    <a:pt x="629425" y="1458151"/>
                  </a:lnTo>
                  <a:lnTo>
                    <a:pt x="593994" y="1430762"/>
                  </a:lnTo>
                  <a:lnTo>
                    <a:pt x="559374" y="1402397"/>
                  </a:lnTo>
                  <a:lnTo>
                    <a:pt x="525586" y="1373076"/>
                  </a:lnTo>
                  <a:lnTo>
                    <a:pt x="492650" y="1342821"/>
                  </a:lnTo>
                  <a:lnTo>
                    <a:pt x="460587" y="1311652"/>
                  </a:lnTo>
                  <a:lnTo>
                    <a:pt x="429418" y="1279589"/>
                  </a:lnTo>
                  <a:lnTo>
                    <a:pt x="399163" y="1246653"/>
                  </a:lnTo>
                  <a:lnTo>
                    <a:pt x="369842" y="1212865"/>
                  </a:lnTo>
                  <a:lnTo>
                    <a:pt x="341477" y="1178245"/>
                  </a:lnTo>
                  <a:lnTo>
                    <a:pt x="314087" y="1142814"/>
                  </a:lnTo>
                  <a:lnTo>
                    <a:pt x="287694" y="1106592"/>
                  </a:lnTo>
                  <a:lnTo>
                    <a:pt x="262318" y="1069600"/>
                  </a:lnTo>
                  <a:lnTo>
                    <a:pt x="237979" y="1031859"/>
                  </a:lnTo>
                  <a:lnTo>
                    <a:pt x="214698" y="993388"/>
                  </a:lnTo>
                  <a:lnTo>
                    <a:pt x="192496" y="954209"/>
                  </a:lnTo>
                  <a:lnTo>
                    <a:pt x="171392" y="914342"/>
                  </a:lnTo>
                  <a:lnTo>
                    <a:pt x="151409" y="873808"/>
                  </a:lnTo>
                  <a:lnTo>
                    <a:pt x="132565" y="832627"/>
                  </a:lnTo>
                  <a:lnTo>
                    <a:pt x="114883" y="790819"/>
                  </a:lnTo>
                  <a:lnTo>
                    <a:pt x="98382" y="748406"/>
                  </a:lnTo>
                  <a:lnTo>
                    <a:pt x="83083" y="705408"/>
                  </a:lnTo>
                  <a:lnTo>
                    <a:pt x="69006" y="661846"/>
                  </a:lnTo>
                  <a:lnTo>
                    <a:pt x="56172" y="617739"/>
                  </a:lnTo>
                  <a:lnTo>
                    <a:pt x="44602" y="573109"/>
                  </a:lnTo>
                  <a:lnTo>
                    <a:pt x="34316" y="527977"/>
                  </a:lnTo>
                  <a:lnTo>
                    <a:pt x="25335" y="482362"/>
                  </a:lnTo>
                  <a:lnTo>
                    <a:pt x="17679" y="436285"/>
                  </a:lnTo>
                  <a:lnTo>
                    <a:pt x="11370" y="389767"/>
                  </a:lnTo>
                  <a:lnTo>
                    <a:pt x="6426" y="342828"/>
                  </a:lnTo>
                  <a:lnTo>
                    <a:pt x="2869" y="295490"/>
                  </a:lnTo>
                  <a:lnTo>
                    <a:pt x="720" y="247772"/>
                  </a:lnTo>
                  <a:lnTo>
                    <a:pt x="0" y="199695"/>
                  </a:lnTo>
                  <a:lnTo>
                    <a:pt x="720" y="151618"/>
                  </a:lnTo>
                  <a:lnTo>
                    <a:pt x="2869" y="103900"/>
                  </a:lnTo>
                  <a:lnTo>
                    <a:pt x="6426" y="56561"/>
                  </a:lnTo>
                  <a:lnTo>
                    <a:pt x="11370" y="9622"/>
                  </a:lnTo>
                  <a:lnTo>
                    <a:pt x="12675" y="0"/>
                  </a:lnTo>
                  <a:lnTo>
                    <a:pt x="3132414" y="0"/>
                  </a:lnTo>
                  <a:lnTo>
                    <a:pt x="3138663" y="56561"/>
                  </a:lnTo>
                  <a:lnTo>
                    <a:pt x="3142219" y="103900"/>
                  </a:lnTo>
                  <a:lnTo>
                    <a:pt x="3144368" y="151618"/>
                  </a:lnTo>
                  <a:lnTo>
                    <a:pt x="3145089" y="199695"/>
                  </a:lnTo>
                  <a:lnTo>
                    <a:pt x="3144368" y="247772"/>
                  </a:lnTo>
                  <a:lnTo>
                    <a:pt x="3142219" y="295490"/>
                  </a:lnTo>
                  <a:lnTo>
                    <a:pt x="3138663" y="342828"/>
                  </a:lnTo>
                  <a:lnTo>
                    <a:pt x="3133719" y="389767"/>
                  </a:lnTo>
                  <a:lnTo>
                    <a:pt x="3127409" y="436285"/>
                  </a:lnTo>
                  <a:lnTo>
                    <a:pt x="3119753" y="482362"/>
                  </a:lnTo>
                  <a:lnTo>
                    <a:pt x="3110772" y="527977"/>
                  </a:lnTo>
                  <a:lnTo>
                    <a:pt x="3100486" y="573109"/>
                  </a:lnTo>
                  <a:lnTo>
                    <a:pt x="3088916" y="617739"/>
                  </a:lnTo>
                  <a:lnTo>
                    <a:pt x="3076083" y="661846"/>
                  </a:lnTo>
                  <a:lnTo>
                    <a:pt x="3062006" y="705408"/>
                  </a:lnTo>
                  <a:lnTo>
                    <a:pt x="3046707" y="748406"/>
                  </a:lnTo>
                  <a:lnTo>
                    <a:pt x="3030206" y="790819"/>
                  </a:lnTo>
                  <a:lnTo>
                    <a:pt x="3012523" y="832627"/>
                  </a:lnTo>
                  <a:lnTo>
                    <a:pt x="2993680" y="873808"/>
                  </a:lnTo>
                  <a:lnTo>
                    <a:pt x="2973696" y="914342"/>
                  </a:lnTo>
                  <a:lnTo>
                    <a:pt x="2952593" y="954209"/>
                  </a:lnTo>
                  <a:lnTo>
                    <a:pt x="2930391" y="993388"/>
                  </a:lnTo>
                  <a:lnTo>
                    <a:pt x="2907110" y="1031859"/>
                  </a:lnTo>
                  <a:lnTo>
                    <a:pt x="2882771" y="1069600"/>
                  </a:lnTo>
                  <a:lnTo>
                    <a:pt x="2857394" y="1106592"/>
                  </a:lnTo>
                  <a:lnTo>
                    <a:pt x="2831001" y="1142814"/>
                  </a:lnTo>
                  <a:lnTo>
                    <a:pt x="2803612" y="1178245"/>
                  </a:lnTo>
                  <a:lnTo>
                    <a:pt x="2775246" y="1212865"/>
                  </a:lnTo>
                  <a:lnTo>
                    <a:pt x="2745926" y="1246653"/>
                  </a:lnTo>
                  <a:lnTo>
                    <a:pt x="2715671" y="1279589"/>
                  </a:lnTo>
                  <a:lnTo>
                    <a:pt x="2684501" y="1311652"/>
                  </a:lnTo>
                  <a:lnTo>
                    <a:pt x="2652439" y="1342821"/>
                  </a:lnTo>
                  <a:lnTo>
                    <a:pt x="2619503" y="1373076"/>
                  </a:lnTo>
                  <a:lnTo>
                    <a:pt x="2585715" y="1402397"/>
                  </a:lnTo>
                  <a:lnTo>
                    <a:pt x="2551095" y="1430762"/>
                  </a:lnTo>
                  <a:lnTo>
                    <a:pt x="2515664" y="1458151"/>
                  </a:lnTo>
                  <a:lnTo>
                    <a:pt x="2479442" y="1484545"/>
                  </a:lnTo>
                  <a:lnTo>
                    <a:pt x="2442450" y="1509921"/>
                  </a:lnTo>
                  <a:lnTo>
                    <a:pt x="2404708" y="1534260"/>
                  </a:lnTo>
                  <a:lnTo>
                    <a:pt x="2366238" y="1557541"/>
                  </a:lnTo>
                  <a:lnTo>
                    <a:pt x="2327059" y="1579743"/>
                  </a:lnTo>
                  <a:lnTo>
                    <a:pt x="2287192" y="1600847"/>
                  </a:lnTo>
                  <a:lnTo>
                    <a:pt x="2246657" y="1620830"/>
                  </a:lnTo>
                  <a:lnTo>
                    <a:pt x="2205476" y="1639673"/>
                  </a:lnTo>
                  <a:lnTo>
                    <a:pt x="2163669" y="1657356"/>
                  </a:lnTo>
                  <a:lnTo>
                    <a:pt x="2121256" y="1673857"/>
                  </a:lnTo>
                  <a:lnTo>
                    <a:pt x="2078258" y="1689156"/>
                  </a:lnTo>
                  <a:lnTo>
                    <a:pt x="2034695" y="1703233"/>
                  </a:lnTo>
                  <a:lnTo>
                    <a:pt x="1990589" y="1716067"/>
                  </a:lnTo>
                  <a:lnTo>
                    <a:pt x="1945959" y="1727637"/>
                  </a:lnTo>
                  <a:lnTo>
                    <a:pt x="1900826" y="1737922"/>
                  </a:lnTo>
                  <a:lnTo>
                    <a:pt x="1855211" y="1746904"/>
                  </a:lnTo>
                  <a:lnTo>
                    <a:pt x="1809134" y="1754559"/>
                  </a:lnTo>
                  <a:lnTo>
                    <a:pt x="1762616" y="1760869"/>
                  </a:lnTo>
                  <a:lnTo>
                    <a:pt x="1715678" y="1765813"/>
                  </a:lnTo>
                  <a:lnTo>
                    <a:pt x="1668339" y="1769369"/>
                  </a:lnTo>
                  <a:lnTo>
                    <a:pt x="1620621" y="1771518"/>
                  </a:lnTo>
                  <a:lnTo>
                    <a:pt x="1572544" y="1772239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35014" y="141432"/>
              <a:ext cx="2186940" cy="46990"/>
            </a:xfrm>
            <a:custGeom>
              <a:avLst/>
              <a:gdLst/>
              <a:ahLst/>
              <a:cxnLst/>
              <a:rect l="l" t="t" r="r" b="b"/>
              <a:pathLst>
                <a:path w="2186940" h="46989">
                  <a:moveTo>
                    <a:pt x="2186880" y="0"/>
                  </a:moveTo>
                  <a:lnTo>
                    <a:pt x="2186880" y="46364"/>
                  </a:lnTo>
                  <a:lnTo>
                    <a:pt x="0" y="46364"/>
                  </a:lnTo>
                  <a:lnTo>
                    <a:pt x="0" y="0"/>
                  </a:lnTo>
                  <a:lnTo>
                    <a:pt x="2186880" y="0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746009"/>
              <a:ext cx="9524999" cy="2266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24990" y="848713"/>
            <a:ext cx="5191124" cy="34670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56802" y="6137194"/>
            <a:ext cx="6418580" cy="2847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77595" marR="5080" indent="-1065530">
              <a:lnSpc>
                <a:spcPct val="123500"/>
              </a:lnSpc>
              <a:spcBef>
                <a:spcPts val="95"/>
              </a:spcBef>
            </a:pPr>
            <a:r>
              <a:rPr sz="3000" spc="80" dirty="0">
                <a:solidFill>
                  <a:srgbClr val="040707"/>
                </a:solidFill>
                <a:latin typeface="Lucida Sans Unicode"/>
                <a:cs typeface="Lucida Sans Unicode"/>
              </a:rPr>
              <a:t>Open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non-holiday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95" dirty="0">
                <a:solidFill>
                  <a:srgbClr val="040707"/>
                </a:solidFill>
                <a:latin typeface="Lucida Sans Unicode"/>
                <a:cs typeface="Lucida Sans Unicode"/>
              </a:rPr>
              <a:t>Saturdays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only </a:t>
            </a:r>
            <a:r>
              <a:rPr sz="3000" spc="-93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15" dirty="0">
                <a:solidFill>
                  <a:srgbClr val="040707"/>
                </a:solidFill>
                <a:latin typeface="Lucida Sans Unicode"/>
                <a:cs typeface="Lucida Sans Unicode"/>
              </a:rPr>
              <a:t>during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HHW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collection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10" dirty="0">
                <a:solidFill>
                  <a:srgbClr val="040707"/>
                </a:solidFill>
                <a:latin typeface="Lucida Sans Unicode"/>
                <a:cs typeface="Lucida Sans Unicode"/>
              </a:rPr>
              <a:t>hours</a:t>
            </a:r>
            <a:endParaRPr sz="3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3400">
              <a:latin typeface="Lucida Sans Unicode"/>
              <a:cs typeface="Lucida Sans Unicode"/>
            </a:endParaRPr>
          </a:p>
          <a:p>
            <a:pPr marR="123189" algn="r">
              <a:lnSpc>
                <a:spcPct val="100000"/>
              </a:lnSpc>
            </a:pPr>
            <a:r>
              <a:rPr sz="3000" spc="90" dirty="0">
                <a:solidFill>
                  <a:srgbClr val="040707"/>
                </a:solidFill>
                <a:latin typeface="Lucida Sans Unicode"/>
                <a:cs typeface="Lucida Sans Unicode"/>
                <a:hlinkClick r:id="rId4"/>
              </a:rPr>
              <a:t>www.rcwaste.org/dropandshop</a:t>
            </a:r>
            <a:endParaRPr sz="300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844"/>
              </a:spcBef>
            </a:pPr>
            <a:r>
              <a:rPr sz="3000" spc="-65" dirty="0">
                <a:solidFill>
                  <a:srgbClr val="040707"/>
                </a:solidFill>
                <a:latin typeface="Lucida Sans Unicode"/>
                <a:cs typeface="Lucida Sans Unicode"/>
              </a:rPr>
              <a:t>for</a:t>
            </a:r>
            <a:r>
              <a:rPr sz="300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80" dirty="0">
                <a:solidFill>
                  <a:srgbClr val="040707"/>
                </a:solidFill>
                <a:latin typeface="Lucida Sans Unicode"/>
                <a:cs typeface="Lucida Sans Unicode"/>
              </a:rPr>
              <a:t>more</a:t>
            </a:r>
            <a:r>
              <a:rPr sz="3000" spc="-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information</a:t>
            </a:r>
            <a:endParaRPr sz="30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1566" y="4455381"/>
            <a:ext cx="17244695" cy="144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38125" algn="ctr">
              <a:lnSpc>
                <a:spcPct val="100000"/>
              </a:lnSpc>
              <a:spcBef>
                <a:spcPts val="100"/>
              </a:spcBef>
            </a:pPr>
            <a:r>
              <a:rPr sz="3000" spc="-40" dirty="0">
                <a:solidFill>
                  <a:srgbClr val="040707"/>
                </a:solidFill>
                <a:latin typeface="Lucida Sans Unicode"/>
                <a:cs typeface="Lucida Sans Unicode"/>
              </a:rPr>
              <a:t>DROP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50" dirty="0">
                <a:solidFill>
                  <a:srgbClr val="040707"/>
                </a:solidFill>
                <a:latin typeface="Lucida Sans Unicode"/>
                <a:cs typeface="Lucida Sans Unicode"/>
              </a:rPr>
              <a:t>off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15" dirty="0">
                <a:solidFill>
                  <a:srgbClr val="040707"/>
                </a:solidFill>
                <a:latin typeface="Lucida Sans Unicode"/>
                <a:cs typeface="Lucida Sans Unicode"/>
              </a:rPr>
              <a:t>your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hazardous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14" dirty="0">
                <a:solidFill>
                  <a:srgbClr val="040707"/>
                </a:solidFill>
                <a:latin typeface="Lucida Sans Unicode"/>
                <a:cs typeface="Lucida Sans Unicode"/>
              </a:rPr>
              <a:t>waste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5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SHOP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65" dirty="0">
                <a:solidFill>
                  <a:srgbClr val="040707"/>
                </a:solidFill>
                <a:latin typeface="Lucida Sans Unicode"/>
                <a:cs typeface="Lucida Sans Unicode"/>
              </a:rPr>
              <a:t>for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free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</a:t>
            </a:r>
            <a:endParaRPr sz="3000">
              <a:latin typeface="Lucida Sans Unicode"/>
              <a:cs typeface="Lucida Sans Unicode"/>
            </a:endParaRPr>
          </a:p>
          <a:p>
            <a:pPr marL="481965" marR="5080" indent="-469900">
              <a:lnSpc>
                <a:spcPct val="127000"/>
              </a:lnSpc>
              <a:spcBef>
                <a:spcPts val="1500"/>
              </a:spcBef>
            </a:pPr>
            <a:r>
              <a:rPr sz="2000" spc="-70" dirty="0">
                <a:solidFill>
                  <a:srgbClr val="040707"/>
                </a:solidFill>
                <a:latin typeface="Lucida Sans Unicode"/>
                <a:cs typeface="Lucida Sans Unicode"/>
              </a:rPr>
              <a:t>All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95" dirty="0">
                <a:solidFill>
                  <a:srgbClr val="040707"/>
                </a:solidFill>
                <a:latin typeface="Lucida Sans Unicode"/>
                <a:cs typeface="Lucida Sans Unicode"/>
              </a:rPr>
              <a:t>are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65" dirty="0">
                <a:solidFill>
                  <a:srgbClr val="040707"/>
                </a:solidFill>
                <a:latin typeface="Lucida Sans Unicode"/>
                <a:cs typeface="Lucida Sans Unicode"/>
              </a:rPr>
              <a:t>inspected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12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165" dirty="0">
                <a:solidFill>
                  <a:srgbClr val="040707"/>
                </a:solidFill>
                <a:latin typeface="Lucida Sans Unicode"/>
                <a:cs typeface="Lucida Sans Unicode"/>
              </a:rPr>
              <a:t>made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80" dirty="0">
                <a:solidFill>
                  <a:srgbClr val="040707"/>
                </a:solidFill>
                <a:latin typeface="Lucida Sans Unicode"/>
                <a:cs typeface="Lucida Sans Unicode"/>
              </a:rPr>
              <a:t>available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040707"/>
                </a:solidFill>
                <a:latin typeface="Lucida Sans Unicode"/>
                <a:cs typeface="Lucida Sans Unicode"/>
              </a:rPr>
              <a:t>to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other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65" dirty="0">
                <a:solidFill>
                  <a:srgbClr val="040707"/>
                </a:solidFill>
                <a:latin typeface="Lucida Sans Unicode"/>
                <a:cs typeface="Lucida Sans Unicode"/>
              </a:rPr>
              <a:t>customers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-30" dirty="0">
                <a:solidFill>
                  <a:srgbClr val="040707"/>
                </a:solidFill>
                <a:latin typeface="Lucida Sans Unicode"/>
                <a:cs typeface="Lucida Sans Unicode"/>
              </a:rPr>
              <a:t>for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-95" dirty="0">
                <a:solidFill>
                  <a:srgbClr val="040707"/>
                </a:solidFill>
                <a:latin typeface="Lucida Sans Unicode"/>
                <a:cs typeface="Lucida Sans Unicode"/>
              </a:rPr>
              <a:t>FREE.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Most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95" dirty="0">
                <a:solidFill>
                  <a:srgbClr val="040707"/>
                </a:solidFill>
                <a:latin typeface="Lucida Sans Unicode"/>
                <a:cs typeface="Lucida Sans Unicode"/>
              </a:rPr>
              <a:t>are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-60" dirty="0">
                <a:solidFill>
                  <a:srgbClr val="040707"/>
                </a:solidFill>
                <a:latin typeface="Lucida Sans Unicode"/>
                <a:cs typeface="Lucida Sans Unicode"/>
              </a:rPr>
              <a:t>in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80" dirty="0">
                <a:solidFill>
                  <a:srgbClr val="040707"/>
                </a:solidFill>
                <a:latin typeface="Lucida Sans Unicode"/>
                <a:cs typeface="Lucida Sans Unicode"/>
              </a:rPr>
              <a:t>good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condition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12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70" dirty="0">
                <a:solidFill>
                  <a:srgbClr val="040707"/>
                </a:solidFill>
                <a:latin typeface="Lucida Sans Unicode"/>
                <a:cs typeface="Lucida Sans Unicode"/>
              </a:rPr>
              <a:t>sometimes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85" dirty="0">
                <a:solidFill>
                  <a:srgbClr val="040707"/>
                </a:solidFill>
                <a:latin typeface="Lucida Sans Unicode"/>
                <a:cs typeface="Lucida Sans Unicode"/>
              </a:rPr>
              <a:t>even </a:t>
            </a:r>
            <a:r>
              <a:rPr sz="2000" spc="-6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85" dirty="0">
                <a:solidFill>
                  <a:srgbClr val="040707"/>
                </a:solidFill>
                <a:latin typeface="Lucida Sans Unicode"/>
                <a:cs typeface="Lucida Sans Unicode"/>
              </a:rPr>
              <a:t>unopened!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Availability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of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free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varies,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but </a:t>
            </a:r>
            <a:r>
              <a:rPr sz="2000" spc="160" dirty="0">
                <a:solidFill>
                  <a:srgbClr val="040707"/>
                </a:solidFill>
                <a:latin typeface="Lucida Sans Unicode"/>
                <a:cs typeface="Lucida Sans Unicode"/>
              </a:rPr>
              <a:t>may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include: </a:t>
            </a:r>
            <a:r>
              <a:rPr sz="2000" spc="-10" dirty="0">
                <a:solidFill>
                  <a:srgbClr val="040707"/>
                </a:solidFill>
                <a:latin typeface="Lucida Sans Unicode"/>
                <a:cs typeface="Lucida Sans Unicode"/>
              </a:rPr>
              <a:t>paint,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35" dirty="0">
                <a:solidFill>
                  <a:srgbClr val="040707"/>
                </a:solidFill>
                <a:latin typeface="Lucida Sans Unicode"/>
                <a:cs typeface="Lucida Sans Unicode"/>
              </a:rPr>
              <a:t>cleaners,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-35" dirty="0">
                <a:solidFill>
                  <a:srgbClr val="040707"/>
                </a:solidFill>
                <a:latin typeface="Lucida Sans Unicode"/>
                <a:cs typeface="Lucida Sans Unicode"/>
              </a:rPr>
              <a:t>pool,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spa,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lawn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125" dirty="0">
                <a:solidFill>
                  <a:srgbClr val="040707"/>
                </a:solidFill>
                <a:latin typeface="Lucida Sans Unicode"/>
                <a:cs typeface="Lucida Sans Unicode"/>
              </a:rPr>
              <a:t>care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12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automotive</a:t>
            </a:r>
            <a:r>
              <a:rPr sz="2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products.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67671" y="6431218"/>
            <a:ext cx="145035" cy="14503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1012725" y="6138116"/>
            <a:ext cx="5658485" cy="2926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4800"/>
              </a:lnSpc>
              <a:spcBef>
                <a:spcPts val="100"/>
              </a:spcBef>
            </a:pPr>
            <a:r>
              <a:rPr sz="3050" spc="114" dirty="0">
                <a:solidFill>
                  <a:srgbClr val="040707"/>
                </a:solidFill>
                <a:latin typeface="Lucida Sans Unicode"/>
                <a:cs typeface="Lucida Sans Unicode"/>
              </a:rPr>
              <a:t>Agua</a:t>
            </a:r>
            <a:r>
              <a:rPr sz="3050" spc="-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50" spc="135" dirty="0">
                <a:solidFill>
                  <a:srgbClr val="040707"/>
                </a:solidFill>
                <a:latin typeface="Lucida Sans Unicode"/>
                <a:cs typeface="Lucida Sans Unicode"/>
              </a:rPr>
              <a:t>Mansa</a:t>
            </a:r>
            <a:r>
              <a:rPr sz="3050" spc="-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50" spc="260" dirty="0">
                <a:solidFill>
                  <a:srgbClr val="040707"/>
                </a:solidFill>
                <a:latin typeface="Lucida Sans Unicode"/>
                <a:cs typeface="Lucida Sans Unicode"/>
              </a:rPr>
              <a:t>(Jurupa</a:t>
            </a:r>
            <a:r>
              <a:rPr sz="3050" spc="-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50" spc="155" dirty="0">
                <a:solidFill>
                  <a:srgbClr val="040707"/>
                </a:solidFill>
                <a:latin typeface="Lucida Sans Unicode"/>
                <a:cs typeface="Lucida Sans Unicode"/>
              </a:rPr>
              <a:t>Valley) </a:t>
            </a:r>
            <a:r>
              <a:rPr sz="3050" spc="-95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50" spc="-35" dirty="0">
                <a:solidFill>
                  <a:srgbClr val="040707"/>
                </a:solidFill>
                <a:latin typeface="Lucida Sans Unicode"/>
                <a:cs typeface="Lucida Sans Unicode"/>
              </a:rPr>
              <a:t>Lake</a:t>
            </a:r>
            <a:r>
              <a:rPr sz="305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50" spc="-50" dirty="0">
                <a:solidFill>
                  <a:srgbClr val="040707"/>
                </a:solidFill>
                <a:latin typeface="Lucida Sans Unicode"/>
                <a:cs typeface="Lucida Sans Unicode"/>
              </a:rPr>
              <a:t>Elsinore</a:t>
            </a:r>
            <a:endParaRPr sz="3050">
              <a:latin typeface="Lucida Sans Unicode"/>
              <a:cs typeface="Lucida Sans Unicode"/>
            </a:endParaRPr>
          </a:p>
          <a:p>
            <a:pPr marL="12700" marR="2943860">
              <a:lnSpc>
                <a:spcPct val="124800"/>
              </a:lnSpc>
            </a:pPr>
            <a:r>
              <a:rPr sz="3050" spc="110" dirty="0">
                <a:solidFill>
                  <a:srgbClr val="040707"/>
                </a:solidFill>
                <a:latin typeface="Lucida Sans Unicode"/>
                <a:cs typeface="Lucida Sans Unicode"/>
              </a:rPr>
              <a:t>Palm </a:t>
            </a:r>
            <a:r>
              <a:rPr sz="30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Springs </a:t>
            </a:r>
            <a:r>
              <a:rPr sz="30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50" spc="90" dirty="0">
                <a:solidFill>
                  <a:srgbClr val="040707"/>
                </a:solidFill>
                <a:latin typeface="Lucida Sans Unicode"/>
                <a:cs typeface="Lucida Sans Unicode"/>
              </a:rPr>
              <a:t>Lamb</a:t>
            </a:r>
            <a:r>
              <a:rPr sz="3050" spc="-7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50" spc="120" dirty="0">
                <a:solidFill>
                  <a:srgbClr val="040707"/>
                </a:solidFill>
                <a:latin typeface="Lucida Sans Unicode"/>
                <a:cs typeface="Lucida Sans Unicode"/>
              </a:rPr>
              <a:t>Canyon </a:t>
            </a:r>
            <a:r>
              <a:rPr sz="3050" spc="-95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50" spc="110" dirty="0">
                <a:solidFill>
                  <a:srgbClr val="040707"/>
                </a:solidFill>
                <a:latin typeface="Lucida Sans Unicode"/>
                <a:cs typeface="Lucida Sans Unicode"/>
              </a:rPr>
              <a:t>Badlands</a:t>
            </a:r>
            <a:endParaRPr sz="3050">
              <a:latin typeface="Lucida Sans Unicode"/>
              <a:cs typeface="Lucida Sans Unicode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67671" y="7011359"/>
            <a:ext cx="145035" cy="14503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67671" y="7591500"/>
            <a:ext cx="145035" cy="14503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67671" y="8171642"/>
            <a:ext cx="145035" cy="14503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67671" y="8751783"/>
            <a:ext cx="145035" cy="1450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26059" y="0"/>
            <a:ext cx="10162540" cy="7214234"/>
            <a:chOff x="8126059" y="0"/>
            <a:chExt cx="10162540" cy="7214234"/>
          </a:xfrm>
        </p:grpSpPr>
        <p:sp>
          <p:nvSpPr>
            <p:cNvPr id="3" name="object 3"/>
            <p:cNvSpPr/>
            <p:nvPr/>
          </p:nvSpPr>
          <p:spPr>
            <a:xfrm>
              <a:off x="11782373" y="0"/>
              <a:ext cx="6506209" cy="5930265"/>
            </a:xfrm>
            <a:custGeom>
              <a:avLst/>
              <a:gdLst/>
              <a:ahLst/>
              <a:cxnLst/>
              <a:rect l="l" t="t" r="r" b="b"/>
              <a:pathLst>
                <a:path w="6506209" h="5930265">
                  <a:moveTo>
                    <a:pt x="554134" y="0"/>
                  </a:moveTo>
                  <a:lnTo>
                    <a:pt x="6505626" y="0"/>
                  </a:lnTo>
                  <a:lnTo>
                    <a:pt x="6505626" y="4955540"/>
                  </a:lnTo>
                  <a:lnTo>
                    <a:pt x="6494122" y="4965685"/>
                  </a:lnTo>
                  <a:lnTo>
                    <a:pt x="6460083" y="4995023"/>
                  </a:lnTo>
                  <a:lnTo>
                    <a:pt x="6425705" y="5023975"/>
                  </a:lnTo>
                  <a:lnTo>
                    <a:pt x="6390993" y="5052540"/>
                  </a:lnTo>
                  <a:lnTo>
                    <a:pt x="6355949" y="5080712"/>
                  </a:lnTo>
                  <a:lnTo>
                    <a:pt x="6320577" y="5108489"/>
                  </a:lnTo>
                  <a:lnTo>
                    <a:pt x="6284880" y="5135867"/>
                  </a:lnTo>
                  <a:lnTo>
                    <a:pt x="6248862" y="5162844"/>
                  </a:lnTo>
                  <a:lnTo>
                    <a:pt x="6212526" y="5189415"/>
                  </a:lnTo>
                  <a:lnTo>
                    <a:pt x="6175874" y="5215578"/>
                  </a:lnTo>
                  <a:lnTo>
                    <a:pt x="6138912" y="5241328"/>
                  </a:lnTo>
                  <a:lnTo>
                    <a:pt x="6101642" y="5266664"/>
                  </a:lnTo>
                  <a:lnTo>
                    <a:pt x="6064067" y="5291580"/>
                  </a:lnTo>
                  <a:lnTo>
                    <a:pt x="6026190" y="5316075"/>
                  </a:lnTo>
                  <a:lnTo>
                    <a:pt x="5988016" y="5340144"/>
                  </a:lnTo>
                  <a:lnTo>
                    <a:pt x="5949547" y="5363785"/>
                  </a:lnTo>
                  <a:lnTo>
                    <a:pt x="5910787" y="5386993"/>
                  </a:lnTo>
                  <a:lnTo>
                    <a:pt x="5871739" y="5409766"/>
                  </a:lnTo>
                  <a:lnTo>
                    <a:pt x="5832407" y="5432100"/>
                  </a:lnTo>
                  <a:lnTo>
                    <a:pt x="5792793" y="5453992"/>
                  </a:lnTo>
                  <a:lnTo>
                    <a:pt x="5752901" y="5475439"/>
                  </a:lnTo>
                  <a:lnTo>
                    <a:pt x="5712735" y="5496436"/>
                  </a:lnTo>
                  <a:lnTo>
                    <a:pt x="5672298" y="5516982"/>
                  </a:lnTo>
                  <a:lnTo>
                    <a:pt x="5631594" y="5537071"/>
                  </a:lnTo>
                  <a:lnTo>
                    <a:pt x="5590624" y="5556702"/>
                  </a:lnTo>
                  <a:lnTo>
                    <a:pt x="5549394" y="5575871"/>
                  </a:lnTo>
                  <a:lnTo>
                    <a:pt x="5507906" y="5594574"/>
                  </a:lnTo>
                  <a:lnTo>
                    <a:pt x="5466164" y="5612808"/>
                  </a:lnTo>
                  <a:lnTo>
                    <a:pt x="5424170" y="5630569"/>
                  </a:lnTo>
                  <a:lnTo>
                    <a:pt x="5381929" y="5647855"/>
                  </a:lnTo>
                  <a:lnTo>
                    <a:pt x="5339444" y="5664662"/>
                  </a:lnTo>
                  <a:lnTo>
                    <a:pt x="5296718" y="5680987"/>
                  </a:lnTo>
                  <a:lnTo>
                    <a:pt x="5253754" y="5696825"/>
                  </a:lnTo>
                  <a:lnTo>
                    <a:pt x="5210556" y="5712175"/>
                  </a:lnTo>
                  <a:lnTo>
                    <a:pt x="5167127" y="5727032"/>
                  </a:lnTo>
                  <a:lnTo>
                    <a:pt x="5123471" y="5741393"/>
                  </a:lnTo>
                  <a:lnTo>
                    <a:pt x="5079591" y="5755255"/>
                  </a:lnTo>
                  <a:lnTo>
                    <a:pt x="5035489" y="5768615"/>
                  </a:lnTo>
                  <a:lnTo>
                    <a:pt x="4991171" y="5781468"/>
                  </a:lnTo>
                  <a:lnTo>
                    <a:pt x="4946638" y="5793813"/>
                  </a:lnTo>
                  <a:lnTo>
                    <a:pt x="4901894" y="5805645"/>
                  </a:lnTo>
                  <a:lnTo>
                    <a:pt x="4856943" y="5816961"/>
                  </a:lnTo>
                  <a:lnTo>
                    <a:pt x="4811788" y="5827757"/>
                  </a:lnTo>
                  <a:lnTo>
                    <a:pt x="4766432" y="5838031"/>
                  </a:lnTo>
                  <a:lnTo>
                    <a:pt x="4720879" y="5847779"/>
                  </a:lnTo>
                  <a:lnTo>
                    <a:pt x="4675132" y="5856998"/>
                  </a:lnTo>
                  <a:lnTo>
                    <a:pt x="4629195" y="5865683"/>
                  </a:lnTo>
                  <a:lnTo>
                    <a:pt x="4583070" y="5873833"/>
                  </a:lnTo>
                  <a:lnTo>
                    <a:pt x="4536761" y="5881444"/>
                  </a:lnTo>
                  <a:lnTo>
                    <a:pt x="4490272" y="5888511"/>
                  </a:lnTo>
                  <a:lnTo>
                    <a:pt x="4443605" y="5895033"/>
                  </a:lnTo>
                  <a:lnTo>
                    <a:pt x="4396765" y="5901005"/>
                  </a:lnTo>
                  <a:lnTo>
                    <a:pt x="4349754" y="5906424"/>
                  </a:lnTo>
                  <a:lnTo>
                    <a:pt x="4302576" y="5911287"/>
                  </a:lnTo>
                  <a:lnTo>
                    <a:pt x="4255234" y="5915590"/>
                  </a:lnTo>
                  <a:lnTo>
                    <a:pt x="4207732" y="5919330"/>
                  </a:lnTo>
                  <a:lnTo>
                    <a:pt x="4160073" y="5922505"/>
                  </a:lnTo>
                  <a:lnTo>
                    <a:pt x="4112260" y="5925109"/>
                  </a:lnTo>
                  <a:lnTo>
                    <a:pt x="4064296" y="5927141"/>
                  </a:lnTo>
                  <a:lnTo>
                    <a:pt x="4016186" y="5928596"/>
                  </a:lnTo>
                  <a:lnTo>
                    <a:pt x="3967932" y="5929472"/>
                  </a:lnTo>
                  <a:lnTo>
                    <a:pt x="3919537" y="5929765"/>
                  </a:lnTo>
                  <a:lnTo>
                    <a:pt x="3871143" y="5929472"/>
                  </a:lnTo>
                  <a:lnTo>
                    <a:pt x="3822889" y="5928596"/>
                  </a:lnTo>
                  <a:lnTo>
                    <a:pt x="3774778" y="5927141"/>
                  </a:lnTo>
                  <a:lnTo>
                    <a:pt x="3726815" y="5925109"/>
                  </a:lnTo>
                  <a:lnTo>
                    <a:pt x="3679002" y="5922505"/>
                  </a:lnTo>
                  <a:lnTo>
                    <a:pt x="3631342" y="5919330"/>
                  </a:lnTo>
                  <a:lnTo>
                    <a:pt x="3583840" y="5915590"/>
                  </a:lnTo>
                  <a:lnTo>
                    <a:pt x="3536498" y="5911287"/>
                  </a:lnTo>
                  <a:lnTo>
                    <a:pt x="3489320" y="5906424"/>
                  </a:lnTo>
                  <a:lnTo>
                    <a:pt x="3442309" y="5901005"/>
                  </a:lnTo>
                  <a:lnTo>
                    <a:pt x="3395469" y="5895033"/>
                  </a:lnTo>
                  <a:lnTo>
                    <a:pt x="3348802" y="5888511"/>
                  </a:lnTo>
                  <a:lnTo>
                    <a:pt x="3302313" y="5881444"/>
                  </a:lnTo>
                  <a:lnTo>
                    <a:pt x="3256004" y="5873833"/>
                  </a:lnTo>
                  <a:lnTo>
                    <a:pt x="3209879" y="5865683"/>
                  </a:lnTo>
                  <a:lnTo>
                    <a:pt x="3163942" y="5856998"/>
                  </a:lnTo>
                  <a:lnTo>
                    <a:pt x="3118195" y="5847779"/>
                  </a:lnTo>
                  <a:lnTo>
                    <a:pt x="3072642" y="5838031"/>
                  </a:lnTo>
                  <a:lnTo>
                    <a:pt x="3027286" y="5827757"/>
                  </a:lnTo>
                  <a:lnTo>
                    <a:pt x="2982131" y="5816961"/>
                  </a:lnTo>
                  <a:lnTo>
                    <a:pt x="2937180" y="5805645"/>
                  </a:lnTo>
                  <a:lnTo>
                    <a:pt x="2892437" y="5793813"/>
                  </a:lnTo>
                  <a:lnTo>
                    <a:pt x="2847904" y="5781468"/>
                  </a:lnTo>
                  <a:lnTo>
                    <a:pt x="2803585" y="5768615"/>
                  </a:lnTo>
                  <a:lnTo>
                    <a:pt x="2759484" y="5755255"/>
                  </a:lnTo>
                  <a:lnTo>
                    <a:pt x="2715603" y="5741393"/>
                  </a:lnTo>
                  <a:lnTo>
                    <a:pt x="2671947" y="5727032"/>
                  </a:lnTo>
                  <a:lnTo>
                    <a:pt x="2628518" y="5712175"/>
                  </a:lnTo>
                  <a:lnTo>
                    <a:pt x="2585320" y="5696825"/>
                  </a:lnTo>
                  <a:lnTo>
                    <a:pt x="2542356" y="5680987"/>
                  </a:lnTo>
                  <a:lnTo>
                    <a:pt x="2499630" y="5664662"/>
                  </a:lnTo>
                  <a:lnTo>
                    <a:pt x="2457145" y="5647855"/>
                  </a:lnTo>
                  <a:lnTo>
                    <a:pt x="2414904" y="5630569"/>
                  </a:lnTo>
                  <a:lnTo>
                    <a:pt x="2372911" y="5612808"/>
                  </a:lnTo>
                  <a:lnTo>
                    <a:pt x="2331168" y="5594574"/>
                  </a:lnTo>
                  <a:lnTo>
                    <a:pt x="2289680" y="5575871"/>
                  </a:lnTo>
                  <a:lnTo>
                    <a:pt x="2248450" y="5556702"/>
                  </a:lnTo>
                  <a:lnTo>
                    <a:pt x="2207481" y="5537071"/>
                  </a:lnTo>
                  <a:lnTo>
                    <a:pt x="2166776" y="5516982"/>
                  </a:lnTo>
                  <a:lnTo>
                    <a:pt x="2126339" y="5496436"/>
                  </a:lnTo>
                  <a:lnTo>
                    <a:pt x="2086173" y="5475439"/>
                  </a:lnTo>
                  <a:lnTo>
                    <a:pt x="2046281" y="5453992"/>
                  </a:lnTo>
                  <a:lnTo>
                    <a:pt x="2006668" y="5432100"/>
                  </a:lnTo>
                  <a:lnTo>
                    <a:pt x="1967335" y="5409766"/>
                  </a:lnTo>
                  <a:lnTo>
                    <a:pt x="1928287" y="5386993"/>
                  </a:lnTo>
                  <a:lnTo>
                    <a:pt x="1889527" y="5363785"/>
                  </a:lnTo>
                  <a:lnTo>
                    <a:pt x="1851058" y="5340144"/>
                  </a:lnTo>
                  <a:lnTo>
                    <a:pt x="1812884" y="5316075"/>
                  </a:lnTo>
                  <a:lnTo>
                    <a:pt x="1775008" y="5291580"/>
                  </a:lnTo>
                  <a:lnTo>
                    <a:pt x="1737433" y="5266664"/>
                  </a:lnTo>
                  <a:lnTo>
                    <a:pt x="1700162" y="5241328"/>
                  </a:lnTo>
                  <a:lnTo>
                    <a:pt x="1663200" y="5215578"/>
                  </a:lnTo>
                  <a:lnTo>
                    <a:pt x="1626549" y="5189415"/>
                  </a:lnTo>
                  <a:lnTo>
                    <a:pt x="1590213" y="5162844"/>
                  </a:lnTo>
                  <a:lnTo>
                    <a:pt x="1554194" y="5135867"/>
                  </a:lnTo>
                  <a:lnTo>
                    <a:pt x="1518497" y="5108489"/>
                  </a:lnTo>
                  <a:lnTo>
                    <a:pt x="1483125" y="5080712"/>
                  </a:lnTo>
                  <a:lnTo>
                    <a:pt x="1448081" y="5052540"/>
                  </a:lnTo>
                  <a:lnTo>
                    <a:pt x="1413369" y="5023975"/>
                  </a:lnTo>
                  <a:lnTo>
                    <a:pt x="1378991" y="4995023"/>
                  </a:lnTo>
                  <a:lnTo>
                    <a:pt x="1344952" y="4965685"/>
                  </a:lnTo>
                  <a:lnTo>
                    <a:pt x="1311254" y="4935966"/>
                  </a:lnTo>
                  <a:lnTo>
                    <a:pt x="1277901" y="4905868"/>
                  </a:lnTo>
                  <a:lnTo>
                    <a:pt x="1244897" y="4875395"/>
                  </a:lnTo>
                  <a:lnTo>
                    <a:pt x="1212243" y="4844550"/>
                  </a:lnTo>
                  <a:lnTo>
                    <a:pt x="1179945" y="4813337"/>
                  </a:lnTo>
                  <a:lnTo>
                    <a:pt x="1148005" y="4781759"/>
                  </a:lnTo>
                  <a:lnTo>
                    <a:pt x="1116427" y="4749819"/>
                  </a:lnTo>
                  <a:lnTo>
                    <a:pt x="1085214" y="4717521"/>
                  </a:lnTo>
                  <a:lnTo>
                    <a:pt x="1054369" y="4684867"/>
                  </a:lnTo>
                  <a:lnTo>
                    <a:pt x="1023896" y="4651863"/>
                  </a:lnTo>
                  <a:lnTo>
                    <a:pt x="993798" y="4618510"/>
                  </a:lnTo>
                  <a:lnTo>
                    <a:pt x="964079" y="4584812"/>
                  </a:lnTo>
                  <a:lnTo>
                    <a:pt x="934741" y="4550773"/>
                  </a:lnTo>
                  <a:lnTo>
                    <a:pt x="905789" y="4516395"/>
                  </a:lnTo>
                  <a:lnTo>
                    <a:pt x="877224" y="4481682"/>
                  </a:lnTo>
                  <a:lnTo>
                    <a:pt x="849052" y="4446639"/>
                  </a:lnTo>
                  <a:lnTo>
                    <a:pt x="821275" y="4411267"/>
                  </a:lnTo>
                  <a:lnTo>
                    <a:pt x="793897" y="4375570"/>
                  </a:lnTo>
                  <a:lnTo>
                    <a:pt x="766920" y="4339551"/>
                  </a:lnTo>
                  <a:lnTo>
                    <a:pt x="740349" y="4303215"/>
                  </a:lnTo>
                  <a:lnTo>
                    <a:pt x="714186" y="4266564"/>
                  </a:lnTo>
                  <a:lnTo>
                    <a:pt x="688436" y="4229602"/>
                  </a:lnTo>
                  <a:lnTo>
                    <a:pt x="663100" y="4192331"/>
                  </a:lnTo>
                  <a:lnTo>
                    <a:pt x="638184" y="4154756"/>
                  </a:lnTo>
                  <a:lnTo>
                    <a:pt x="613689" y="4116880"/>
                  </a:lnTo>
                  <a:lnTo>
                    <a:pt x="589620" y="4078706"/>
                  </a:lnTo>
                  <a:lnTo>
                    <a:pt x="565979" y="4040237"/>
                  </a:lnTo>
                  <a:lnTo>
                    <a:pt x="542771" y="4001477"/>
                  </a:lnTo>
                  <a:lnTo>
                    <a:pt x="519998" y="3962429"/>
                  </a:lnTo>
                  <a:lnTo>
                    <a:pt x="497664" y="3923096"/>
                  </a:lnTo>
                  <a:lnTo>
                    <a:pt x="475772" y="3883483"/>
                  </a:lnTo>
                  <a:lnTo>
                    <a:pt x="454325" y="3843591"/>
                  </a:lnTo>
                  <a:lnTo>
                    <a:pt x="433328" y="3803425"/>
                  </a:lnTo>
                  <a:lnTo>
                    <a:pt x="412782" y="3762988"/>
                  </a:lnTo>
                  <a:lnTo>
                    <a:pt x="392693" y="3722283"/>
                  </a:lnTo>
                  <a:lnTo>
                    <a:pt x="373062" y="3681314"/>
                  </a:lnTo>
                  <a:lnTo>
                    <a:pt x="353893" y="3640084"/>
                  </a:lnTo>
                  <a:lnTo>
                    <a:pt x="335190" y="3598596"/>
                  </a:lnTo>
                  <a:lnTo>
                    <a:pt x="316956" y="3556853"/>
                  </a:lnTo>
                  <a:lnTo>
                    <a:pt x="299195" y="3514860"/>
                  </a:lnTo>
                  <a:lnTo>
                    <a:pt x="281909" y="3472619"/>
                  </a:lnTo>
                  <a:lnTo>
                    <a:pt x="265102" y="3430134"/>
                  </a:lnTo>
                  <a:lnTo>
                    <a:pt x="248777" y="3387408"/>
                  </a:lnTo>
                  <a:lnTo>
                    <a:pt x="232939" y="3344444"/>
                  </a:lnTo>
                  <a:lnTo>
                    <a:pt x="217589" y="3301246"/>
                  </a:lnTo>
                  <a:lnTo>
                    <a:pt x="202732" y="3257817"/>
                  </a:lnTo>
                  <a:lnTo>
                    <a:pt x="188371" y="3214161"/>
                  </a:lnTo>
                  <a:lnTo>
                    <a:pt x="174509" y="3170280"/>
                  </a:lnTo>
                  <a:lnTo>
                    <a:pt x="161149" y="3126179"/>
                  </a:lnTo>
                  <a:lnTo>
                    <a:pt x="148296" y="3081860"/>
                  </a:lnTo>
                  <a:lnTo>
                    <a:pt x="135951" y="3037327"/>
                  </a:lnTo>
                  <a:lnTo>
                    <a:pt x="124119" y="2992584"/>
                  </a:lnTo>
                  <a:lnTo>
                    <a:pt x="112803" y="2947633"/>
                  </a:lnTo>
                  <a:lnTo>
                    <a:pt x="102007" y="2902478"/>
                  </a:lnTo>
                  <a:lnTo>
                    <a:pt x="91733" y="2857122"/>
                  </a:lnTo>
                  <a:lnTo>
                    <a:pt x="81985" y="2811569"/>
                  </a:lnTo>
                  <a:lnTo>
                    <a:pt x="72766" y="2765822"/>
                  </a:lnTo>
                  <a:lnTo>
                    <a:pt x="64081" y="2719885"/>
                  </a:lnTo>
                  <a:lnTo>
                    <a:pt x="55931" y="2673760"/>
                  </a:lnTo>
                  <a:lnTo>
                    <a:pt x="48320" y="2627451"/>
                  </a:lnTo>
                  <a:lnTo>
                    <a:pt x="41253" y="2580962"/>
                  </a:lnTo>
                  <a:lnTo>
                    <a:pt x="34731" y="2534295"/>
                  </a:lnTo>
                  <a:lnTo>
                    <a:pt x="28759" y="2487455"/>
                  </a:lnTo>
                  <a:lnTo>
                    <a:pt x="23340" y="2440444"/>
                  </a:lnTo>
                  <a:lnTo>
                    <a:pt x="18477" y="2393266"/>
                  </a:lnTo>
                  <a:lnTo>
                    <a:pt x="14174" y="2345924"/>
                  </a:lnTo>
                  <a:lnTo>
                    <a:pt x="10434" y="2298422"/>
                  </a:lnTo>
                  <a:lnTo>
                    <a:pt x="7259" y="2250762"/>
                  </a:lnTo>
                  <a:lnTo>
                    <a:pt x="4655" y="2202949"/>
                  </a:lnTo>
                  <a:lnTo>
                    <a:pt x="2623" y="2154986"/>
                  </a:lnTo>
                  <a:lnTo>
                    <a:pt x="1168" y="2106875"/>
                  </a:lnTo>
                  <a:lnTo>
                    <a:pt x="292" y="2058621"/>
                  </a:lnTo>
                  <a:lnTo>
                    <a:pt x="0" y="2010227"/>
                  </a:lnTo>
                  <a:lnTo>
                    <a:pt x="292" y="1961832"/>
                  </a:lnTo>
                  <a:lnTo>
                    <a:pt x="1168" y="1913578"/>
                  </a:lnTo>
                  <a:lnTo>
                    <a:pt x="2623" y="1865468"/>
                  </a:lnTo>
                  <a:lnTo>
                    <a:pt x="4655" y="1817504"/>
                  </a:lnTo>
                  <a:lnTo>
                    <a:pt x="7259" y="1769691"/>
                  </a:lnTo>
                  <a:lnTo>
                    <a:pt x="10434" y="1722032"/>
                  </a:lnTo>
                  <a:lnTo>
                    <a:pt x="14174" y="1674530"/>
                  </a:lnTo>
                  <a:lnTo>
                    <a:pt x="18477" y="1627188"/>
                  </a:lnTo>
                  <a:lnTo>
                    <a:pt x="23340" y="1580010"/>
                  </a:lnTo>
                  <a:lnTo>
                    <a:pt x="28759" y="1532999"/>
                  </a:lnTo>
                  <a:lnTo>
                    <a:pt x="34731" y="1486159"/>
                  </a:lnTo>
                  <a:lnTo>
                    <a:pt x="41253" y="1439492"/>
                  </a:lnTo>
                  <a:lnTo>
                    <a:pt x="48320" y="1393003"/>
                  </a:lnTo>
                  <a:lnTo>
                    <a:pt x="55931" y="1346694"/>
                  </a:lnTo>
                  <a:lnTo>
                    <a:pt x="64081" y="1300569"/>
                  </a:lnTo>
                  <a:lnTo>
                    <a:pt x="72766" y="1254632"/>
                  </a:lnTo>
                  <a:lnTo>
                    <a:pt x="81985" y="1208885"/>
                  </a:lnTo>
                  <a:lnTo>
                    <a:pt x="91733" y="1163332"/>
                  </a:lnTo>
                  <a:lnTo>
                    <a:pt x="102007" y="1117976"/>
                  </a:lnTo>
                  <a:lnTo>
                    <a:pt x="112803" y="1072821"/>
                  </a:lnTo>
                  <a:lnTo>
                    <a:pt x="124119" y="1027870"/>
                  </a:lnTo>
                  <a:lnTo>
                    <a:pt x="135951" y="983126"/>
                  </a:lnTo>
                  <a:lnTo>
                    <a:pt x="148296" y="938593"/>
                  </a:lnTo>
                  <a:lnTo>
                    <a:pt x="161149" y="894275"/>
                  </a:lnTo>
                  <a:lnTo>
                    <a:pt x="174509" y="850173"/>
                  </a:lnTo>
                  <a:lnTo>
                    <a:pt x="188371" y="806293"/>
                  </a:lnTo>
                  <a:lnTo>
                    <a:pt x="202732" y="762637"/>
                  </a:lnTo>
                  <a:lnTo>
                    <a:pt x="217589" y="719208"/>
                  </a:lnTo>
                  <a:lnTo>
                    <a:pt x="232939" y="676010"/>
                  </a:lnTo>
                  <a:lnTo>
                    <a:pt x="248777" y="633046"/>
                  </a:lnTo>
                  <a:lnTo>
                    <a:pt x="265102" y="590320"/>
                  </a:lnTo>
                  <a:lnTo>
                    <a:pt x="281909" y="547835"/>
                  </a:lnTo>
                  <a:lnTo>
                    <a:pt x="299195" y="505594"/>
                  </a:lnTo>
                  <a:lnTo>
                    <a:pt x="316956" y="463600"/>
                  </a:lnTo>
                  <a:lnTo>
                    <a:pt x="335190" y="421858"/>
                  </a:lnTo>
                  <a:lnTo>
                    <a:pt x="353893" y="380370"/>
                  </a:lnTo>
                  <a:lnTo>
                    <a:pt x="373062" y="339140"/>
                  </a:lnTo>
                  <a:lnTo>
                    <a:pt x="392693" y="298170"/>
                  </a:lnTo>
                  <a:lnTo>
                    <a:pt x="412782" y="257466"/>
                  </a:lnTo>
                  <a:lnTo>
                    <a:pt x="433328" y="217029"/>
                  </a:lnTo>
                  <a:lnTo>
                    <a:pt x="454325" y="176863"/>
                  </a:lnTo>
                  <a:lnTo>
                    <a:pt x="475772" y="136971"/>
                  </a:lnTo>
                  <a:lnTo>
                    <a:pt x="497664" y="97357"/>
                  </a:lnTo>
                  <a:lnTo>
                    <a:pt x="519998" y="58025"/>
                  </a:lnTo>
                  <a:lnTo>
                    <a:pt x="542771" y="18977"/>
                  </a:lnTo>
                  <a:lnTo>
                    <a:pt x="554134" y="0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892766" y="1028559"/>
              <a:ext cx="730250" cy="6185535"/>
            </a:xfrm>
            <a:custGeom>
              <a:avLst/>
              <a:gdLst/>
              <a:ahLst/>
              <a:cxnLst/>
              <a:rect l="l" t="t" r="r" b="b"/>
              <a:pathLst>
                <a:path w="730250" h="6185534">
                  <a:moveTo>
                    <a:pt x="123825" y="727684"/>
                  </a:moveTo>
                  <a:lnTo>
                    <a:pt x="0" y="727684"/>
                  </a:lnTo>
                  <a:lnTo>
                    <a:pt x="0" y="6185509"/>
                  </a:lnTo>
                  <a:lnTo>
                    <a:pt x="123825" y="6185509"/>
                  </a:lnTo>
                  <a:lnTo>
                    <a:pt x="123825" y="727684"/>
                  </a:lnTo>
                  <a:close/>
                </a:path>
                <a:path w="730250" h="6185534">
                  <a:moveTo>
                    <a:pt x="730237" y="0"/>
                  </a:moveTo>
                  <a:lnTo>
                    <a:pt x="606412" y="0"/>
                  </a:lnTo>
                  <a:lnTo>
                    <a:pt x="606412" y="5457825"/>
                  </a:lnTo>
                  <a:lnTo>
                    <a:pt x="730237" y="5457825"/>
                  </a:lnTo>
                  <a:lnTo>
                    <a:pt x="730237" y="0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6059" y="2006596"/>
              <a:ext cx="3657599" cy="36575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908067"/>
            <a:ext cx="877443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4" dirty="0"/>
              <a:t>HHW</a:t>
            </a:r>
            <a:r>
              <a:rPr spc="-500" dirty="0"/>
              <a:t> </a:t>
            </a:r>
            <a:r>
              <a:rPr spc="305" dirty="0"/>
              <a:t>Prevention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11025" y="3500985"/>
            <a:ext cx="7056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36420" algn="l"/>
                <a:tab pos="3921760" algn="l"/>
                <a:tab pos="4455160" algn="l"/>
                <a:tab pos="5442585" algn="l"/>
              </a:tabLst>
            </a:pPr>
            <a:r>
              <a:rPr sz="3600" spc="235" dirty="0">
                <a:solidFill>
                  <a:srgbClr val="4E7DB6"/>
                </a:solidFill>
                <a:latin typeface="Lucida Sans Unicode"/>
                <a:cs typeface="Lucida Sans Unicode"/>
              </a:rPr>
              <a:t>AVOID	</a:t>
            </a:r>
            <a:r>
              <a:rPr sz="3600" spc="300" dirty="0">
                <a:solidFill>
                  <a:srgbClr val="4E7DB6"/>
                </a:solidFill>
                <a:latin typeface="Lucida Sans Unicode"/>
                <a:cs typeface="Lucida Sans Unicode"/>
              </a:rPr>
              <a:t>TOXICS	</a:t>
            </a:r>
            <a:r>
              <a:rPr sz="3600" spc="-110" dirty="0">
                <a:solidFill>
                  <a:srgbClr val="4E7DB6"/>
                </a:solidFill>
                <a:latin typeface="Lucida Sans Unicode"/>
                <a:cs typeface="Lucida Sans Unicode"/>
              </a:rPr>
              <a:t>&amp;	</a:t>
            </a:r>
            <a:r>
              <a:rPr sz="3600" spc="280" dirty="0">
                <a:solidFill>
                  <a:srgbClr val="4E7DB6"/>
                </a:solidFill>
                <a:latin typeface="Lucida Sans Unicode"/>
                <a:cs typeface="Lucida Sans Unicode"/>
              </a:rPr>
              <a:t>GO	</a:t>
            </a:r>
            <a:r>
              <a:rPr sz="3600" spc="225" dirty="0">
                <a:solidFill>
                  <a:srgbClr val="4E7DB6"/>
                </a:solidFill>
                <a:latin typeface="Lucida Sans Unicode"/>
                <a:cs typeface="Lucida Sans Unicode"/>
              </a:rPr>
              <a:t>GREEN</a:t>
            </a:r>
            <a:endParaRPr sz="36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5996" y="6036305"/>
            <a:ext cx="10144760" cy="3340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35" dirty="0">
                <a:latin typeface="Lucida Sans Unicode"/>
                <a:cs typeface="Lucida Sans Unicode"/>
              </a:rPr>
              <a:t>FREE</a:t>
            </a:r>
            <a:r>
              <a:rPr sz="3000" spc="5" dirty="0">
                <a:latin typeface="Lucida Sans Unicode"/>
                <a:cs typeface="Lucida Sans Unicode"/>
              </a:rPr>
              <a:t> </a:t>
            </a:r>
            <a:r>
              <a:rPr sz="3000" spc="-30" dirty="0">
                <a:latin typeface="Lucida Sans Unicode"/>
                <a:cs typeface="Lucida Sans Unicode"/>
              </a:rPr>
              <a:t>online</a:t>
            </a:r>
            <a:r>
              <a:rPr sz="3000" spc="5" dirty="0">
                <a:latin typeface="Lucida Sans Unicode"/>
                <a:cs typeface="Lucida Sans Unicode"/>
              </a:rPr>
              <a:t> </a:t>
            </a:r>
            <a:r>
              <a:rPr sz="3000" spc="75" dirty="0">
                <a:latin typeface="Lucida Sans Unicode"/>
                <a:cs typeface="Lucida Sans Unicode"/>
              </a:rPr>
              <a:t>Green</a:t>
            </a:r>
            <a:r>
              <a:rPr sz="3000" spc="5" dirty="0">
                <a:latin typeface="Lucida Sans Unicode"/>
                <a:cs typeface="Lucida Sans Unicode"/>
              </a:rPr>
              <a:t> </a:t>
            </a:r>
            <a:r>
              <a:rPr sz="3000" spc="80" dirty="0">
                <a:latin typeface="Lucida Sans Unicode"/>
                <a:cs typeface="Lucida Sans Unicode"/>
              </a:rPr>
              <a:t>Cleaning/Green</a:t>
            </a:r>
            <a:r>
              <a:rPr sz="3000" spc="5" dirty="0">
                <a:latin typeface="Lucida Sans Unicode"/>
                <a:cs typeface="Lucida Sans Unicode"/>
              </a:rPr>
              <a:t> </a:t>
            </a:r>
            <a:r>
              <a:rPr sz="3000" spc="70" dirty="0">
                <a:latin typeface="Lucida Sans Unicode"/>
                <a:cs typeface="Lucida Sans Unicode"/>
              </a:rPr>
              <a:t>Gardening</a:t>
            </a:r>
            <a:r>
              <a:rPr sz="3000" spc="5" dirty="0">
                <a:latin typeface="Lucida Sans Unicode"/>
                <a:cs typeface="Lucida Sans Unicode"/>
              </a:rPr>
              <a:t> </a:t>
            </a:r>
            <a:r>
              <a:rPr sz="3000" spc="110" dirty="0">
                <a:latin typeface="Lucida Sans Unicode"/>
                <a:cs typeface="Lucida Sans Unicode"/>
              </a:rPr>
              <a:t>classes</a:t>
            </a:r>
            <a:endParaRPr sz="3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3000" spc="-95" dirty="0">
                <a:latin typeface="Lucida Sans Unicode"/>
                <a:cs typeface="Lucida Sans Unicode"/>
              </a:rPr>
              <a:t>For</a:t>
            </a:r>
            <a:r>
              <a:rPr sz="3000" spc="5" dirty="0">
                <a:latin typeface="Lucida Sans Unicode"/>
                <a:cs typeface="Lucida Sans Unicode"/>
              </a:rPr>
              <a:t> </a:t>
            </a:r>
            <a:r>
              <a:rPr sz="3000" spc="75" dirty="0">
                <a:latin typeface="Lucida Sans Unicode"/>
                <a:cs typeface="Lucida Sans Unicode"/>
              </a:rPr>
              <a:t>more</a:t>
            </a:r>
            <a:r>
              <a:rPr sz="3000" spc="5" dirty="0">
                <a:latin typeface="Lucida Sans Unicode"/>
                <a:cs typeface="Lucida Sans Unicode"/>
              </a:rPr>
              <a:t> </a:t>
            </a:r>
            <a:r>
              <a:rPr sz="3000" spc="-35" dirty="0">
                <a:latin typeface="Lucida Sans Unicode"/>
                <a:cs typeface="Lucida Sans Unicode"/>
              </a:rPr>
              <a:t>information,</a:t>
            </a:r>
            <a:r>
              <a:rPr sz="3000" spc="5" dirty="0">
                <a:latin typeface="Lucida Sans Unicode"/>
                <a:cs typeface="Lucida Sans Unicode"/>
              </a:rPr>
              <a:t> </a:t>
            </a:r>
            <a:r>
              <a:rPr sz="3000" spc="65" dirty="0">
                <a:latin typeface="Lucida Sans Unicode"/>
                <a:cs typeface="Lucida Sans Unicode"/>
              </a:rPr>
              <a:t>call</a:t>
            </a:r>
            <a:r>
              <a:rPr sz="3000" spc="5" dirty="0">
                <a:latin typeface="Lucida Sans Unicode"/>
                <a:cs typeface="Lucida Sans Unicode"/>
              </a:rPr>
              <a:t> </a:t>
            </a:r>
            <a:r>
              <a:rPr sz="3000" spc="325" dirty="0">
                <a:latin typeface="Lucida Sans Unicode"/>
                <a:cs typeface="Lucida Sans Unicode"/>
              </a:rPr>
              <a:t>a</a:t>
            </a:r>
            <a:endParaRPr sz="3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3000" spc="55" dirty="0">
                <a:latin typeface="Lucida Sans Unicode"/>
                <a:cs typeface="Lucida Sans Unicode"/>
              </a:rPr>
              <a:t>Recycling</a:t>
            </a:r>
            <a:r>
              <a:rPr sz="3000" spc="10" dirty="0">
                <a:latin typeface="Lucida Sans Unicode"/>
                <a:cs typeface="Lucida Sans Unicode"/>
              </a:rPr>
              <a:t> </a:t>
            </a:r>
            <a:r>
              <a:rPr sz="3000" spc="45" dirty="0">
                <a:latin typeface="Lucida Sans Unicode"/>
                <a:cs typeface="Lucida Sans Unicode"/>
              </a:rPr>
              <a:t>Specialist</a:t>
            </a:r>
            <a:r>
              <a:rPr sz="3000" spc="15" dirty="0">
                <a:latin typeface="Lucida Sans Unicode"/>
                <a:cs typeface="Lucida Sans Unicode"/>
              </a:rPr>
              <a:t> </a:t>
            </a:r>
            <a:r>
              <a:rPr sz="3000" spc="125" dirty="0">
                <a:latin typeface="Lucida Sans Unicode"/>
                <a:cs typeface="Lucida Sans Unicode"/>
              </a:rPr>
              <a:t>at</a:t>
            </a:r>
            <a:r>
              <a:rPr sz="3000" spc="15" dirty="0">
                <a:latin typeface="Lucida Sans Unicode"/>
                <a:cs typeface="Lucida Sans Unicode"/>
              </a:rPr>
              <a:t> </a:t>
            </a:r>
            <a:r>
              <a:rPr sz="3000" spc="130" dirty="0">
                <a:latin typeface="Lucida Sans Unicode"/>
                <a:cs typeface="Lucida Sans Unicode"/>
              </a:rPr>
              <a:t>(951)</a:t>
            </a:r>
            <a:r>
              <a:rPr sz="3000" spc="15" dirty="0">
                <a:latin typeface="Lucida Sans Unicode"/>
                <a:cs typeface="Lucida Sans Unicode"/>
              </a:rPr>
              <a:t> </a:t>
            </a:r>
            <a:r>
              <a:rPr sz="3000" spc="-10" dirty="0">
                <a:latin typeface="Lucida Sans Unicode"/>
                <a:cs typeface="Lucida Sans Unicode"/>
              </a:rPr>
              <a:t>486-3200</a:t>
            </a:r>
            <a:endParaRPr sz="3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3000" spc="-65" dirty="0">
                <a:latin typeface="Lucida Sans Unicode"/>
                <a:cs typeface="Lucida Sans Unicode"/>
              </a:rPr>
              <a:t>Or</a:t>
            </a:r>
            <a:r>
              <a:rPr sz="3000" spc="-5" dirty="0">
                <a:latin typeface="Lucida Sans Unicode"/>
                <a:cs typeface="Lucida Sans Unicode"/>
              </a:rPr>
              <a:t> </a:t>
            </a:r>
            <a:r>
              <a:rPr sz="3000" spc="-65" dirty="0">
                <a:latin typeface="Lucida Sans Unicode"/>
                <a:cs typeface="Lucida Sans Unicode"/>
              </a:rPr>
              <a:t>visit</a:t>
            </a:r>
            <a:r>
              <a:rPr sz="3000" spc="-5" dirty="0">
                <a:latin typeface="Lucida Sans Unicode"/>
                <a:cs typeface="Lucida Sans Unicode"/>
              </a:rPr>
              <a:t> </a:t>
            </a:r>
            <a:r>
              <a:rPr sz="3000" spc="55" dirty="0">
                <a:latin typeface="Lucida Sans Unicode"/>
                <a:cs typeface="Lucida Sans Unicode"/>
                <a:hlinkClick r:id="rId3"/>
              </a:rPr>
              <a:t>www.rcwaste.org/outreach</a:t>
            </a:r>
            <a:endParaRPr sz="3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71304" y="0"/>
            <a:ext cx="5316855" cy="5831205"/>
            <a:chOff x="12971304" y="0"/>
            <a:chExt cx="5316855" cy="5831205"/>
          </a:xfrm>
        </p:grpSpPr>
        <p:sp>
          <p:nvSpPr>
            <p:cNvPr id="3" name="object 3"/>
            <p:cNvSpPr/>
            <p:nvPr/>
          </p:nvSpPr>
          <p:spPr>
            <a:xfrm>
              <a:off x="12971304" y="0"/>
              <a:ext cx="5316855" cy="4741545"/>
            </a:xfrm>
            <a:custGeom>
              <a:avLst/>
              <a:gdLst/>
              <a:ahLst/>
              <a:cxnLst/>
              <a:rect l="l" t="t" r="r" b="b"/>
              <a:pathLst>
                <a:path w="5316855" h="4741545">
                  <a:moveTo>
                    <a:pt x="315991" y="0"/>
                  </a:moveTo>
                  <a:lnTo>
                    <a:pt x="5316695" y="0"/>
                  </a:lnTo>
                  <a:lnTo>
                    <a:pt x="5316695" y="4079208"/>
                  </a:lnTo>
                  <a:lnTo>
                    <a:pt x="5303274" y="4089297"/>
                  </a:lnTo>
                  <a:lnTo>
                    <a:pt x="5267036" y="4115786"/>
                  </a:lnTo>
                  <a:lnTo>
                    <a:pt x="5230428" y="4141796"/>
                  </a:lnTo>
                  <a:lnTo>
                    <a:pt x="5193457" y="4167321"/>
                  </a:lnTo>
                  <a:lnTo>
                    <a:pt x="5156127" y="4192358"/>
                  </a:lnTo>
                  <a:lnTo>
                    <a:pt x="5118442" y="4216901"/>
                  </a:lnTo>
                  <a:lnTo>
                    <a:pt x="5080407" y="4240947"/>
                  </a:lnTo>
                  <a:lnTo>
                    <a:pt x="5042027" y="4264490"/>
                  </a:lnTo>
                  <a:lnTo>
                    <a:pt x="5003306" y="4287527"/>
                  </a:lnTo>
                  <a:lnTo>
                    <a:pt x="4964249" y="4310051"/>
                  </a:lnTo>
                  <a:lnTo>
                    <a:pt x="4924860" y="4332059"/>
                  </a:lnTo>
                  <a:lnTo>
                    <a:pt x="4885145" y="4353546"/>
                  </a:lnTo>
                  <a:lnTo>
                    <a:pt x="4845107" y="4374508"/>
                  </a:lnTo>
                  <a:lnTo>
                    <a:pt x="4804752" y="4394939"/>
                  </a:lnTo>
                  <a:lnTo>
                    <a:pt x="4764084" y="4414836"/>
                  </a:lnTo>
                  <a:lnTo>
                    <a:pt x="4723107" y="4434193"/>
                  </a:lnTo>
                  <a:lnTo>
                    <a:pt x="4681826" y="4453006"/>
                  </a:lnTo>
                  <a:lnTo>
                    <a:pt x="4640247" y="4471271"/>
                  </a:lnTo>
                  <a:lnTo>
                    <a:pt x="4598373" y="4488982"/>
                  </a:lnTo>
                  <a:lnTo>
                    <a:pt x="4556208" y="4506135"/>
                  </a:lnTo>
                  <a:lnTo>
                    <a:pt x="4513759" y="4522726"/>
                  </a:lnTo>
                  <a:lnTo>
                    <a:pt x="4471029" y="4538750"/>
                  </a:lnTo>
                  <a:lnTo>
                    <a:pt x="4428023" y="4554201"/>
                  </a:lnTo>
                  <a:lnTo>
                    <a:pt x="4384745" y="4569077"/>
                  </a:lnTo>
                  <a:lnTo>
                    <a:pt x="4341201" y="4583371"/>
                  </a:lnTo>
                  <a:lnTo>
                    <a:pt x="4297394" y="4597080"/>
                  </a:lnTo>
                  <a:lnTo>
                    <a:pt x="4253330" y="4610198"/>
                  </a:lnTo>
                  <a:lnTo>
                    <a:pt x="4209013" y="4622722"/>
                  </a:lnTo>
                  <a:lnTo>
                    <a:pt x="4164448" y="4634646"/>
                  </a:lnTo>
                  <a:lnTo>
                    <a:pt x="4119639" y="4645966"/>
                  </a:lnTo>
                  <a:lnTo>
                    <a:pt x="4074591" y="4656677"/>
                  </a:lnTo>
                  <a:lnTo>
                    <a:pt x="4029308" y="4666775"/>
                  </a:lnTo>
                  <a:lnTo>
                    <a:pt x="3983796" y="4676255"/>
                  </a:lnTo>
                  <a:lnTo>
                    <a:pt x="3938058" y="4685112"/>
                  </a:lnTo>
                  <a:lnTo>
                    <a:pt x="3892100" y="4693342"/>
                  </a:lnTo>
                  <a:lnTo>
                    <a:pt x="3845926" y="4700941"/>
                  </a:lnTo>
                  <a:lnTo>
                    <a:pt x="3799540" y="4707902"/>
                  </a:lnTo>
                  <a:lnTo>
                    <a:pt x="3752948" y="4714223"/>
                  </a:lnTo>
                  <a:lnTo>
                    <a:pt x="3706153" y="4719898"/>
                  </a:lnTo>
                  <a:lnTo>
                    <a:pt x="3659161" y="4724922"/>
                  </a:lnTo>
                  <a:lnTo>
                    <a:pt x="3611977" y="4729292"/>
                  </a:lnTo>
                  <a:lnTo>
                    <a:pt x="3564604" y="4733002"/>
                  </a:lnTo>
                  <a:lnTo>
                    <a:pt x="3517047" y="4736048"/>
                  </a:lnTo>
                  <a:lnTo>
                    <a:pt x="3469311" y="4738425"/>
                  </a:lnTo>
                  <a:lnTo>
                    <a:pt x="3421401" y="4740129"/>
                  </a:lnTo>
                  <a:lnTo>
                    <a:pt x="3373321" y="4741154"/>
                  </a:lnTo>
                  <a:lnTo>
                    <a:pt x="3325076" y="4741497"/>
                  </a:lnTo>
                  <a:lnTo>
                    <a:pt x="3276831" y="4741154"/>
                  </a:lnTo>
                  <a:lnTo>
                    <a:pt x="3228751" y="4740129"/>
                  </a:lnTo>
                  <a:lnTo>
                    <a:pt x="3180841" y="4738425"/>
                  </a:lnTo>
                  <a:lnTo>
                    <a:pt x="3133106" y="4736048"/>
                  </a:lnTo>
                  <a:lnTo>
                    <a:pt x="3085549" y="4733002"/>
                  </a:lnTo>
                  <a:lnTo>
                    <a:pt x="3038176" y="4729292"/>
                  </a:lnTo>
                  <a:lnTo>
                    <a:pt x="2990991" y="4724922"/>
                  </a:lnTo>
                  <a:lnTo>
                    <a:pt x="2943999" y="4719898"/>
                  </a:lnTo>
                  <a:lnTo>
                    <a:pt x="2897205" y="4714223"/>
                  </a:lnTo>
                  <a:lnTo>
                    <a:pt x="2850612" y="4707902"/>
                  </a:lnTo>
                  <a:lnTo>
                    <a:pt x="2804227" y="4700941"/>
                  </a:lnTo>
                  <a:lnTo>
                    <a:pt x="2758053" y="4693342"/>
                  </a:lnTo>
                  <a:lnTo>
                    <a:pt x="2712094" y="4685112"/>
                  </a:lnTo>
                  <a:lnTo>
                    <a:pt x="2666357" y="4676255"/>
                  </a:lnTo>
                  <a:lnTo>
                    <a:pt x="2620844" y="4666775"/>
                  </a:lnTo>
                  <a:lnTo>
                    <a:pt x="2575562" y="4656677"/>
                  </a:lnTo>
                  <a:lnTo>
                    <a:pt x="2530513" y="4645966"/>
                  </a:lnTo>
                  <a:lnTo>
                    <a:pt x="2485704" y="4634646"/>
                  </a:lnTo>
                  <a:lnTo>
                    <a:pt x="2441139" y="4622722"/>
                  </a:lnTo>
                  <a:lnTo>
                    <a:pt x="2396822" y="4610198"/>
                  </a:lnTo>
                  <a:lnTo>
                    <a:pt x="2352758" y="4597080"/>
                  </a:lnTo>
                  <a:lnTo>
                    <a:pt x="2308951" y="4583371"/>
                  </a:lnTo>
                  <a:lnTo>
                    <a:pt x="2265407" y="4569077"/>
                  </a:lnTo>
                  <a:lnTo>
                    <a:pt x="2222130" y="4554201"/>
                  </a:lnTo>
                  <a:lnTo>
                    <a:pt x="2179123" y="4538750"/>
                  </a:lnTo>
                  <a:lnTo>
                    <a:pt x="2136393" y="4522726"/>
                  </a:lnTo>
                  <a:lnTo>
                    <a:pt x="2093944" y="4506135"/>
                  </a:lnTo>
                  <a:lnTo>
                    <a:pt x="2051780" y="4488982"/>
                  </a:lnTo>
                  <a:lnTo>
                    <a:pt x="2009906" y="4471271"/>
                  </a:lnTo>
                  <a:lnTo>
                    <a:pt x="1968326" y="4453006"/>
                  </a:lnTo>
                  <a:lnTo>
                    <a:pt x="1927045" y="4434193"/>
                  </a:lnTo>
                  <a:lnTo>
                    <a:pt x="1886069" y="4414836"/>
                  </a:lnTo>
                  <a:lnTo>
                    <a:pt x="1845400" y="4394939"/>
                  </a:lnTo>
                  <a:lnTo>
                    <a:pt x="1805045" y="4374508"/>
                  </a:lnTo>
                  <a:lnTo>
                    <a:pt x="1765007" y="4353546"/>
                  </a:lnTo>
                  <a:lnTo>
                    <a:pt x="1725292" y="4332059"/>
                  </a:lnTo>
                  <a:lnTo>
                    <a:pt x="1685903" y="4310051"/>
                  </a:lnTo>
                  <a:lnTo>
                    <a:pt x="1646846" y="4287527"/>
                  </a:lnTo>
                  <a:lnTo>
                    <a:pt x="1608125" y="4264490"/>
                  </a:lnTo>
                  <a:lnTo>
                    <a:pt x="1569745" y="4240947"/>
                  </a:lnTo>
                  <a:lnTo>
                    <a:pt x="1531710" y="4216901"/>
                  </a:lnTo>
                  <a:lnTo>
                    <a:pt x="1494025" y="4192358"/>
                  </a:lnTo>
                  <a:lnTo>
                    <a:pt x="1456695" y="4167321"/>
                  </a:lnTo>
                  <a:lnTo>
                    <a:pt x="1419724" y="4141796"/>
                  </a:lnTo>
                  <a:lnTo>
                    <a:pt x="1383117" y="4115786"/>
                  </a:lnTo>
                  <a:lnTo>
                    <a:pt x="1346878" y="4089297"/>
                  </a:lnTo>
                  <a:lnTo>
                    <a:pt x="1311012" y="4062334"/>
                  </a:lnTo>
                  <a:lnTo>
                    <a:pt x="1275524" y="4034900"/>
                  </a:lnTo>
                  <a:lnTo>
                    <a:pt x="1240419" y="4007001"/>
                  </a:lnTo>
                  <a:lnTo>
                    <a:pt x="1205700" y="3978641"/>
                  </a:lnTo>
                  <a:lnTo>
                    <a:pt x="1171373" y="3949825"/>
                  </a:lnTo>
                  <a:lnTo>
                    <a:pt x="1137442" y="3920557"/>
                  </a:lnTo>
                  <a:lnTo>
                    <a:pt x="1103912" y="3890842"/>
                  </a:lnTo>
                  <a:lnTo>
                    <a:pt x="1070787" y="3860685"/>
                  </a:lnTo>
                  <a:lnTo>
                    <a:pt x="1038073" y="3830090"/>
                  </a:lnTo>
                  <a:lnTo>
                    <a:pt x="1005773" y="3799061"/>
                  </a:lnTo>
                  <a:lnTo>
                    <a:pt x="973892" y="3767605"/>
                  </a:lnTo>
                  <a:lnTo>
                    <a:pt x="942435" y="3735724"/>
                  </a:lnTo>
                  <a:lnTo>
                    <a:pt x="911407" y="3703424"/>
                  </a:lnTo>
                  <a:lnTo>
                    <a:pt x="880812" y="3670709"/>
                  </a:lnTo>
                  <a:lnTo>
                    <a:pt x="850654" y="3637585"/>
                  </a:lnTo>
                  <a:lnTo>
                    <a:pt x="820940" y="3604054"/>
                  </a:lnTo>
                  <a:lnTo>
                    <a:pt x="791672" y="3570124"/>
                  </a:lnTo>
                  <a:lnTo>
                    <a:pt x="762855" y="3535796"/>
                  </a:lnTo>
                  <a:lnTo>
                    <a:pt x="734495" y="3501078"/>
                  </a:lnTo>
                  <a:lnTo>
                    <a:pt x="706596" y="3465972"/>
                  </a:lnTo>
                  <a:lnTo>
                    <a:pt x="679163" y="3430484"/>
                  </a:lnTo>
                  <a:lnTo>
                    <a:pt x="652199" y="3394618"/>
                  </a:lnTo>
                  <a:lnTo>
                    <a:pt x="625710" y="3358380"/>
                  </a:lnTo>
                  <a:lnTo>
                    <a:pt x="599701" y="3321772"/>
                  </a:lnTo>
                  <a:lnTo>
                    <a:pt x="574176" y="3284801"/>
                  </a:lnTo>
                  <a:lnTo>
                    <a:pt x="549139" y="3247471"/>
                  </a:lnTo>
                  <a:lnTo>
                    <a:pt x="524595" y="3209786"/>
                  </a:lnTo>
                  <a:lnTo>
                    <a:pt x="500549" y="3171751"/>
                  </a:lnTo>
                  <a:lnTo>
                    <a:pt x="477006" y="3133371"/>
                  </a:lnTo>
                  <a:lnTo>
                    <a:pt x="453970" y="3094650"/>
                  </a:lnTo>
                  <a:lnTo>
                    <a:pt x="431445" y="3055593"/>
                  </a:lnTo>
                  <a:lnTo>
                    <a:pt x="409437" y="3016205"/>
                  </a:lnTo>
                  <a:lnTo>
                    <a:pt x="387950" y="2976489"/>
                  </a:lnTo>
                  <a:lnTo>
                    <a:pt x="366988" y="2936451"/>
                  </a:lnTo>
                  <a:lnTo>
                    <a:pt x="346557" y="2896096"/>
                  </a:lnTo>
                  <a:lnTo>
                    <a:pt x="326660" y="2855428"/>
                  </a:lnTo>
                  <a:lnTo>
                    <a:pt x="307303" y="2814451"/>
                  </a:lnTo>
                  <a:lnTo>
                    <a:pt x="288490" y="2773170"/>
                  </a:lnTo>
                  <a:lnTo>
                    <a:pt x="270226" y="2731591"/>
                  </a:lnTo>
                  <a:lnTo>
                    <a:pt x="252514" y="2689717"/>
                  </a:lnTo>
                  <a:lnTo>
                    <a:pt x="235361" y="2647552"/>
                  </a:lnTo>
                  <a:lnTo>
                    <a:pt x="218770" y="2605103"/>
                  </a:lnTo>
                  <a:lnTo>
                    <a:pt x="202747" y="2562373"/>
                  </a:lnTo>
                  <a:lnTo>
                    <a:pt x="187295" y="2519367"/>
                  </a:lnTo>
                  <a:lnTo>
                    <a:pt x="172420" y="2476089"/>
                  </a:lnTo>
                  <a:lnTo>
                    <a:pt x="158125" y="2432545"/>
                  </a:lnTo>
                  <a:lnTo>
                    <a:pt x="144417" y="2388739"/>
                  </a:lnTo>
                  <a:lnTo>
                    <a:pt x="131298" y="2344674"/>
                  </a:lnTo>
                  <a:lnTo>
                    <a:pt x="118774" y="2300357"/>
                  </a:lnTo>
                  <a:lnTo>
                    <a:pt x="106850" y="2255792"/>
                  </a:lnTo>
                  <a:lnTo>
                    <a:pt x="95530" y="2210983"/>
                  </a:lnTo>
                  <a:lnTo>
                    <a:pt x="84819" y="2165935"/>
                  </a:lnTo>
                  <a:lnTo>
                    <a:pt x="74721" y="2120652"/>
                  </a:lnTo>
                  <a:lnTo>
                    <a:pt x="65241" y="2075140"/>
                  </a:lnTo>
                  <a:lnTo>
                    <a:pt x="56384" y="2029402"/>
                  </a:lnTo>
                  <a:lnTo>
                    <a:pt x="48154" y="1983444"/>
                  </a:lnTo>
                  <a:lnTo>
                    <a:pt x="40556" y="1937270"/>
                  </a:lnTo>
                  <a:lnTo>
                    <a:pt x="33594" y="1890884"/>
                  </a:lnTo>
                  <a:lnTo>
                    <a:pt x="27274" y="1844292"/>
                  </a:lnTo>
                  <a:lnTo>
                    <a:pt x="21599" y="1797497"/>
                  </a:lnTo>
                  <a:lnTo>
                    <a:pt x="16574" y="1750505"/>
                  </a:lnTo>
                  <a:lnTo>
                    <a:pt x="12205" y="1703321"/>
                  </a:lnTo>
                  <a:lnTo>
                    <a:pt x="8494" y="1655948"/>
                  </a:lnTo>
                  <a:lnTo>
                    <a:pt x="5449" y="1608391"/>
                  </a:lnTo>
                  <a:lnTo>
                    <a:pt x="3072" y="1560655"/>
                  </a:lnTo>
                  <a:lnTo>
                    <a:pt x="1368" y="1512745"/>
                  </a:lnTo>
                  <a:lnTo>
                    <a:pt x="342" y="1464665"/>
                  </a:lnTo>
                  <a:lnTo>
                    <a:pt x="0" y="1416420"/>
                  </a:lnTo>
                  <a:lnTo>
                    <a:pt x="342" y="1368175"/>
                  </a:lnTo>
                  <a:lnTo>
                    <a:pt x="1368" y="1320095"/>
                  </a:lnTo>
                  <a:lnTo>
                    <a:pt x="3072" y="1272185"/>
                  </a:lnTo>
                  <a:lnTo>
                    <a:pt x="5449" y="1224450"/>
                  </a:lnTo>
                  <a:lnTo>
                    <a:pt x="8494" y="1176893"/>
                  </a:lnTo>
                  <a:lnTo>
                    <a:pt x="12205" y="1129520"/>
                  </a:lnTo>
                  <a:lnTo>
                    <a:pt x="16574" y="1082335"/>
                  </a:lnTo>
                  <a:lnTo>
                    <a:pt x="21599" y="1035343"/>
                  </a:lnTo>
                  <a:lnTo>
                    <a:pt x="27274" y="988549"/>
                  </a:lnTo>
                  <a:lnTo>
                    <a:pt x="33594" y="941956"/>
                  </a:lnTo>
                  <a:lnTo>
                    <a:pt x="40556" y="895571"/>
                  </a:lnTo>
                  <a:lnTo>
                    <a:pt x="48154" y="849397"/>
                  </a:lnTo>
                  <a:lnTo>
                    <a:pt x="56384" y="803438"/>
                  </a:lnTo>
                  <a:lnTo>
                    <a:pt x="65241" y="757701"/>
                  </a:lnTo>
                  <a:lnTo>
                    <a:pt x="74721" y="712188"/>
                  </a:lnTo>
                  <a:lnTo>
                    <a:pt x="84819" y="666906"/>
                  </a:lnTo>
                  <a:lnTo>
                    <a:pt x="95530" y="621858"/>
                  </a:lnTo>
                  <a:lnTo>
                    <a:pt x="106850" y="577048"/>
                  </a:lnTo>
                  <a:lnTo>
                    <a:pt x="118774" y="532483"/>
                  </a:lnTo>
                  <a:lnTo>
                    <a:pt x="131298" y="488166"/>
                  </a:lnTo>
                  <a:lnTo>
                    <a:pt x="144417" y="444102"/>
                  </a:lnTo>
                  <a:lnTo>
                    <a:pt x="158125" y="400295"/>
                  </a:lnTo>
                  <a:lnTo>
                    <a:pt x="172420" y="356751"/>
                  </a:lnTo>
                  <a:lnTo>
                    <a:pt x="187295" y="313474"/>
                  </a:lnTo>
                  <a:lnTo>
                    <a:pt x="202747" y="270468"/>
                  </a:lnTo>
                  <a:lnTo>
                    <a:pt x="218770" y="227737"/>
                  </a:lnTo>
                  <a:lnTo>
                    <a:pt x="235361" y="185288"/>
                  </a:lnTo>
                  <a:lnTo>
                    <a:pt x="252514" y="143124"/>
                  </a:lnTo>
                  <a:lnTo>
                    <a:pt x="270226" y="101250"/>
                  </a:lnTo>
                  <a:lnTo>
                    <a:pt x="288490" y="59670"/>
                  </a:lnTo>
                  <a:lnTo>
                    <a:pt x="307303" y="18390"/>
                  </a:lnTo>
                  <a:lnTo>
                    <a:pt x="315991" y="0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306621" y="583640"/>
              <a:ext cx="619760" cy="5247640"/>
            </a:xfrm>
            <a:custGeom>
              <a:avLst/>
              <a:gdLst/>
              <a:ahLst/>
              <a:cxnLst/>
              <a:rect l="l" t="t" r="r" b="b"/>
              <a:pathLst>
                <a:path w="619759" h="5247640">
                  <a:moveTo>
                    <a:pt x="105054" y="617321"/>
                  </a:moveTo>
                  <a:lnTo>
                    <a:pt x="0" y="617321"/>
                  </a:lnTo>
                  <a:lnTo>
                    <a:pt x="0" y="5247386"/>
                  </a:lnTo>
                  <a:lnTo>
                    <a:pt x="105054" y="5247386"/>
                  </a:lnTo>
                  <a:lnTo>
                    <a:pt x="105054" y="617321"/>
                  </a:lnTo>
                  <a:close/>
                </a:path>
                <a:path w="619759" h="5247640">
                  <a:moveTo>
                    <a:pt x="619480" y="0"/>
                  </a:moveTo>
                  <a:lnTo>
                    <a:pt x="514438" y="0"/>
                  </a:lnTo>
                  <a:lnTo>
                    <a:pt x="514438" y="4630051"/>
                  </a:lnTo>
                  <a:lnTo>
                    <a:pt x="619480" y="4630051"/>
                  </a:lnTo>
                  <a:lnTo>
                    <a:pt x="619480" y="0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908078"/>
            <a:ext cx="877443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4" dirty="0"/>
              <a:t>HHW</a:t>
            </a:r>
            <a:r>
              <a:rPr spc="-500" dirty="0"/>
              <a:t> </a:t>
            </a:r>
            <a:r>
              <a:rPr spc="305" dirty="0"/>
              <a:t>Prevention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18743" y="2514827"/>
            <a:ext cx="13355955" cy="642937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25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Buy</a:t>
            </a:r>
            <a:r>
              <a:rPr sz="2500" spc="-4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75" dirty="0">
                <a:solidFill>
                  <a:srgbClr val="040707"/>
                </a:solidFill>
                <a:latin typeface="Lucida Sans Unicode"/>
                <a:cs typeface="Lucida Sans Unicode"/>
              </a:rPr>
              <a:t>Smart</a:t>
            </a:r>
            <a:endParaRPr sz="2500">
              <a:latin typeface="Lucida Sans Unicode"/>
              <a:cs typeface="Lucida Sans Unicode"/>
            </a:endParaRPr>
          </a:p>
          <a:p>
            <a:pPr marL="12700" marR="835025">
              <a:lnSpc>
                <a:spcPct val="122500"/>
              </a:lnSpc>
            </a:pPr>
            <a:r>
              <a:rPr sz="2500" spc="70" dirty="0">
                <a:solidFill>
                  <a:srgbClr val="040707"/>
                </a:solidFill>
                <a:latin typeface="Lucida Sans Unicode"/>
                <a:cs typeface="Lucida Sans Unicode"/>
              </a:rPr>
              <a:t>Purchase </a:t>
            </a:r>
            <a:r>
              <a:rPr sz="2500" spc="-30" dirty="0">
                <a:solidFill>
                  <a:srgbClr val="040707"/>
                </a:solidFill>
                <a:latin typeface="Lucida Sans Unicode"/>
                <a:cs typeface="Lucida Sans Unicode"/>
              </a:rPr>
              <a:t>non-toxic </a:t>
            </a:r>
            <a:r>
              <a:rPr sz="2500" spc="-50" dirty="0">
                <a:solidFill>
                  <a:srgbClr val="040707"/>
                </a:solidFill>
                <a:latin typeface="Lucida Sans Unicode"/>
                <a:cs typeface="Lucida Sans Unicode"/>
              </a:rPr>
              <a:t>or </a:t>
            </a:r>
            <a:r>
              <a:rPr sz="25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less </a:t>
            </a:r>
            <a:r>
              <a:rPr sz="25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hazardous </a:t>
            </a:r>
            <a:r>
              <a:rPr sz="2500" spc="35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 </a:t>
            </a:r>
            <a:r>
              <a:rPr sz="2500" spc="120" dirty="0">
                <a:solidFill>
                  <a:srgbClr val="040707"/>
                </a:solidFill>
                <a:latin typeface="Lucida Sans Unicode"/>
                <a:cs typeface="Lucida Sans Unicode"/>
              </a:rPr>
              <a:t>and </a:t>
            </a:r>
            <a:r>
              <a:rPr sz="250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only </a:t>
            </a:r>
            <a:r>
              <a:rPr sz="25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the </a:t>
            </a:r>
            <a:r>
              <a:rPr sz="2500" spc="70" dirty="0">
                <a:solidFill>
                  <a:srgbClr val="040707"/>
                </a:solidFill>
                <a:latin typeface="Lucida Sans Unicode"/>
                <a:cs typeface="Lucida Sans Unicode"/>
              </a:rPr>
              <a:t>amount </a:t>
            </a:r>
            <a:r>
              <a:rPr sz="25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you </a:t>
            </a:r>
            <a:r>
              <a:rPr sz="25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need. </a:t>
            </a:r>
            <a:r>
              <a:rPr sz="2500" spc="-78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114" dirty="0">
                <a:solidFill>
                  <a:srgbClr val="040707"/>
                </a:solidFill>
                <a:latin typeface="Lucida Sans Unicode"/>
                <a:cs typeface="Lucida Sans Unicode"/>
              </a:rPr>
              <a:t>Look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60" dirty="0">
                <a:solidFill>
                  <a:srgbClr val="040707"/>
                </a:solidFill>
                <a:latin typeface="Lucida Sans Unicode"/>
                <a:cs typeface="Lucida Sans Unicode"/>
              </a:rPr>
              <a:t>for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alternative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</a:t>
            </a:r>
            <a:r>
              <a:rPr sz="25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that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80" dirty="0">
                <a:solidFill>
                  <a:srgbClr val="040707"/>
                </a:solidFill>
                <a:latin typeface="Lucida Sans Unicode"/>
                <a:cs typeface="Lucida Sans Unicode"/>
              </a:rPr>
              <a:t>don’t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contain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hazardous</a:t>
            </a:r>
            <a:r>
              <a:rPr sz="25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waste.</a:t>
            </a:r>
            <a:endParaRPr sz="25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80"/>
              </a:spcBef>
            </a:pPr>
            <a:r>
              <a:rPr sz="255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Store</a:t>
            </a:r>
            <a:r>
              <a:rPr sz="255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dirty="0">
                <a:solidFill>
                  <a:srgbClr val="040707"/>
                </a:solidFill>
                <a:latin typeface="Lucida Sans Unicode"/>
                <a:cs typeface="Lucida Sans Unicode"/>
              </a:rPr>
              <a:t>Properly</a:t>
            </a:r>
            <a:endParaRPr sz="2550">
              <a:latin typeface="Lucida Sans Unicode"/>
              <a:cs typeface="Lucida Sans Unicode"/>
            </a:endParaRPr>
          </a:p>
          <a:p>
            <a:pPr marL="12700" marR="737870">
              <a:lnSpc>
                <a:spcPct val="125000"/>
              </a:lnSpc>
              <a:tabLst>
                <a:tab pos="5027295" algn="l"/>
              </a:tabLst>
            </a:pPr>
            <a:r>
              <a:rPr sz="2550" spc="-95" dirty="0">
                <a:solidFill>
                  <a:srgbClr val="040707"/>
                </a:solidFill>
                <a:latin typeface="Lucida Sans Unicode"/>
                <a:cs typeface="Lucida Sans Unicode"/>
              </a:rPr>
              <a:t>Toxic</a:t>
            </a:r>
            <a:r>
              <a:rPr sz="255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</a:t>
            </a:r>
            <a:r>
              <a:rPr sz="255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100" dirty="0">
                <a:solidFill>
                  <a:srgbClr val="040707"/>
                </a:solidFill>
                <a:latin typeface="Lucida Sans Unicode"/>
                <a:cs typeface="Lucida Sans Unicode"/>
              </a:rPr>
              <a:t>are</a:t>
            </a:r>
            <a:r>
              <a:rPr sz="255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poisonous.	</a:t>
            </a:r>
            <a:r>
              <a:rPr sz="2550" spc="-125" dirty="0">
                <a:solidFill>
                  <a:srgbClr val="040707"/>
                </a:solidFill>
                <a:latin typeface="Lucida Sans Unicode"/>
                <a:cs typeface="Lucida Sans Unicode"/>
              </a:rPr>
              <a:t>Don’t</a:t>
            </a:r>
            <a:r>
              <a:rPr sz="255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put </a:t>
            </a:r>
            <a:r>
              <a:rPr sz="2550" spc="-10" dirty="0">
                <a:solidFill>
                  <a:srgbClr val="040707"/>
                </a:solidFill>
                <a:latin typeface="Lucida Sans Unicode"/>
                <a:cs typeface="Lucida Sans Unicode"/>
              </a:rPr>
              <a:t>your</a:t>
            </a:r>
            <a:r>
              <a:rPr sz="25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-30" dirty="0">
                <a:solidFill>
                  <a:srgbClr val="040707"/>
                </a:solidFill>
                <a:latin typeface="Lucida Sans Unicode"/>
                <a:cs typeface="Lucida Sans Unicode"/>
              </a:rPr>
              <a:t>family’s</a:t>
            </a:r>
            <a:r>
              <a:rPr sz="255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35" dirty="0">
                <a:solidFill>
                  <a:srgbClr val="040707"/>
                </a:solidFill>
                <a:latin typeface="Lucida Sans Unicode"/>
                <a:cs typeface="Lucida Sans Unicode"/>
              </a:rPr>
              <a:t>health</a:t>
            </a:r>
            <a:r>
              <a:rPr sz="255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13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255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65" dirty="0">
                <a:solidFill>
                  <a:srgbClr val="040707"/>
                </a:solidFill>
                <a:latin typeface="Lucida Sans Unicode"/>
                <a:cs typeface="Lucida Sans Unicode"/>
              </a:rPr>
              <a:t>safety</a:t>
            </a:r>
            <a:r>
              <a:rPr sz="255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105" dirty="0">
                <a:solidFill>
                  <a:srgbClr val="040707"/>
                </a:solidFill>
                <a:latin typeface="Lucida Sans Unicode"/>
                <a:cs typeface="Lucida Sans Unicode"/>
              </a:rPr>
              <a:t>at</a:t>
            </a:r>
            <a:r>
              <a:rPr sz="25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-145" dirty="0">
                <a:solidFill>
                  <a:srgbClr val="040707"/>
                </a:solidFill>
                <a:latin typeface="Lucida Sans Unicode"/>
                <a:cs typeface="Lucida Sans Unicode"/>
              </a:rPr>
              <a:t>risk. </a:t>
            </a:r>
            <a:r>
              <a:rPr sz="2550" spc="-79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Keep</a:t>
            </a:r>
            <a:r>
              <a:rPr sz="25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</a:t>
            </a:r>
            <a:r>
              <a:rPr sz="25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-15" dirty="0">
                <a:solidFill>
                  <a:srgbClr val="040707"/>
                </a:solidFill>
                <a:latin typeface="Lucida Sans Unicode"/>
                <a:cs typeface="Lucida Sans Unicode"/>
              </a:rPr>
              <a:t>out</a:t>
            </a:r>
            <a:r>
              <a:rPr sz="25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of</a:t>
            </a:r>
            <a:r>
              <a:rPr sz="25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110" dirty="0">
                <a:solidFill>
                  <a:srgbClr val="040707"/>
                </a:solidFill>
                <a:latin typeface="Lucida Sans Unicode"/>
                <a:cs typeface="Lucida Sans Unicode"/>
              </a:rPr>
              <a:t>reach</a:t>
            </a:r>
            <a:r>
              <a:rPr sz="25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of</a:t>
            </a:r>
            <a:r>
              <a:rPr sz="25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children</a:t>
            </a:r>
            <a:r>
              <a:rPr sz="25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13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25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5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pets.</a:t>
            </a:r>
            <a:endParaRPr sz="25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970"/>
              </a:spcBef>
            </a:pPr>
            <a:r>
              <a:rPr sz="25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Use</a:t>
            </a:r>
            <a:r>
              <a:rPr sz="250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120" dirty="0">
                <a:solidFill>
                  <a:srgbClr val="040707"/>
                </a:solidFill>
                <a:latin typeface="Lucida Sans Unicode"/>
                <a:cs typeface="Lucida Sans Unicode"/>
              </a:rPr>
              <a:t>it</a:t>
            </a:r>
            <a:r>
              <a:rPr sz="250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Up</a:t>
            </a:r>
            <a:endParaRPr sz="2500">
              <a:latin typeface="Lucida Sans Unicode"/>
              <a:cs typeface="Lucida Sans Unicode"/>
            </a:endParaRPr>
          </a:p>
          <a:p>
            <a:pPr marL="12700" marR="510540">
              <a:lnSpc>
                <a:spcPct val="122500"/>
              </a:lnSpc>
            </a:pPr>
            <a:r>
              <a:rPr sz="2500" spc="-75" dirty="0">
                <a:solidFill>
                  <a:srgbClr val="040707"/>
                </a:solidFill>
                <a:latin typeface="Lucida Sans Unicode"/>
                <a:cs typeface="Lucida Sans Unicode"/>
              </a:rPr>
              <a:t>Finish </a:t>
            </a:r>
            <a:r>
              <a:rPr sz="2500" spc="-10" dirty="0">
                <a:solidFill>
                  <a:srgbClr val="040707"/>
                </a:solidFill>
                <a:latin typeface="Lucida Sans Unicode"/>
                <a:cs typeface="Lucida Sans Unicode"/>
              </a:rPr>
              <a:t>all </a:t>
            </a:r>
            <a:r>
              <a:rPr sz="2500" spc="35" dirty="0">
                <a:solidFill>
                  <a:srgbClr val="040707"/>
                </a:solidFill>
                <a:latin typeface="Lucida Sans Unicode"/>
                <a:cs typeface="Lucida Sans Unicode"/>
              </a:rPr>
              <a:t>unused </a:t>
            </a:r>
            <a:r>
              <a:rPr sz="25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 </a:t>
            </a:r>
            <a:r>
              <a:rPr sz="2500" spc="120" dirty="0">
                <a:solidFill>
                  <a:srgbClr val="040707"/>
                </a:solidFill>
                <a:latin typeface="Lucida Sans Unicode"/>
                <a:cs typeface="Lucida Sans Unicode"/>
              </a:rPr>
              <a:t>and </a:t>
            </a:r>
            <a:r>
              <a:rPr sz="2500" spc="70" dirty="0">
                <a:solidFill>
                  <a:srgbClr val="040707"/>
                </a:solidFill>
                <a:latin typeface="Lucida Sans Unicode"/>
                <a:cs typeface="Lucida Sans Unicode"/>
              </a:rPr>
              <a:t>recycle </a:t>
            </a:r>
            <a:r>
              <a:rPr sz="25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the </a:t>
            </a:r>
            <a:r>
              <a:rPr sz="2500" spc="75" dirty="0">
                <a:solidFill>
                  <a:srgbClr val="040707"/>
                </a:solidFill>
                <a:latin typeface="Lucida Sans Unicode"/>
                <a:cs typeface="Lucida Sans Unicode"/>
              </a:rPr>
              <a:t>empty </a:t>
            </a:r>
            <a:r>
              <a:rPr sz="2500" spc="35" dirty="0">
                <a:solidFill>
                  <a:srgbClr val="040707"/>
                </a:solidFill>
                <a:latin typeface="Lucida Sans Unicode"/>
                <a:cs typeface="Lucida Sans Unicode"/>
              </a:rPr>
              <a:t>containers </a:t>
            </a:r>
            <a:r>
              <a:rPr sz="2500" spc="-50" dirty="0">
                <a:solidFill>
                  <a:srgbClr val="040707"/>
                </a:solidFill>
                <a:latin typeface="Lucida Sans Unicode"/>
                <a:cs typeface="Lucida Sans Unicode"/>
              </a:rPr>
              <a:t>or </a:t>
            </a:r>
            <a:r>
              <a:rPr sz="2500" spc="65" dirty="0">
                <a:solidFill>
                  <a:srgbClr val="040707"/>
                </a:solidFill>
                <a:latin typeface="Lucida Sans Unicode"/>
                <a:cs typeface="Lucida Sans Unicode"/>
              </a:rPr>
              <a:t>share </a:t>
            </a:r>
            <a:r>
              <a:rPr sz="2500" spc="-45" dirty="0">
                <a:solidFill>
                  <a:srgbClr val="040707"/>
                </a:solidFill>
                <a:latin typeface="Lucida Sans Unicode"/>
                <a:cs typeface="Lucida Sans Unicode"/>
              </a:rPr>
              <a:t>with </a:t>
            </a:r>
            <a:r>
              <a:rPr sz="2500" spc="-15" dirty="0">
                <a:solidFill>
                  <a:srgbClr val="040707"/>
                </a:solidFill>
                <a:latin typeface="Lucida Sans Unicode"/>
                <a:cs typeface="Lucida Sans Unicode"/>
              </a:rPr>
              <a:t>friends </a:t>
            </a:r>
            <a:r>
              <a:rPr sz="2500" spc="-78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12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25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10" dirty="0">
                <a:solidFill>
                  <a:srgbClr val="040707"/>
                </a:solidFill>
                <a:latin typeface="Lucida Sans Unicode"/>
                <a:cs typeface="Lucida Sans Unicode"/>
              </a:rPr>
              <a:t>neighbors.</a:t>
            </a:r>
            <a:endParaRPr sz="25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935"/>
              </a:spcBef>
            </a:pP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Dispose</a:t>
            </a:r>
            <a:r>
              <a:rPr sz="250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Properly</a:t>
            </a:r>
            <a:endParaRPr sz="2500">
              <a:latin typeface="Lucida Sans Unicode"/>
              <a:cs typeface="Lucida Sans Unicode"/>
            </a:endParaRPr>
          </a:p>
          <a:p>
            <a:pPr marL="12700" marR="5080">
              <a:lnSpc>
                <a:spcPct val="122500"/>
              </a:lnSpc>
            </a:pPr>
            <a:r>
              <a:rPr sz="25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Keep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270" dirty="0">
                <a:solidFill>
                  <a:srgbClr val="040707"/>
                </a:solidFill>
                <a:latin typeface="Lucida Sans Unicode"/>
                <a:cs typeface="Lucida Sans Unicode"/>
              </a:rPr>
              <a:t>a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80" dirty="0">
                <a:solidFill>
                  <a:srgbClr val="040707"/>
                </a:solidFill>
                <a:latin typeface="Lucida Sans Unicode"/>
                <a:cs typeface="Lucida Sans Unicode"/>
              </a:rPr>
              <a:t>box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of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hazardous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90" dirty="0">
                <a:solidFill>
                  <a:srgbClr val="040707"/>
                </a:solidFill>
                <a:latin typeface="Lucida Sans Unicode"/>
                <a:cs typeface="Lucida Sans Unicode"/>
              </a:rPr>
              <a:t>waste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to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110" dirty="0">
                <a:solidFill>
                  <a:srgbClr val="040707"/>
                </a:solidFill>
                <a:latin typeface="Lucida Sans Unicode"/>
                <a:cs typeface="Lucida Sans Unicode"/>
              </a:rPr>
              <a:t>be</a:t>
            </a:r>
            <a:r>
              <a:rPr sz="25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disposed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of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90" dirty="0">
                <a:solidFill>
                  <a:srgbClr val="040707"/>
                </a:solidFill>
                <a:latin typeface="Lucida Sans Unicode"/>
                <a:cs typeface="Lucida Sans Unicode"/>
              </a:rPr>
              <a:t>in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270" dirty="0">
                <a:solidFill>
                  <a:srgbClr val="040707"/>
                </a:solidFill>
                <a:latin typeface="Lucida Sans Unicode"/>
                <a:cs typeface="Lucida Sans Unicode"/>
              </a:rPr>
              <a:t>a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95" dirty="0">
                <a:solidFill>
                  <a:srgbClr val="040707"/>
                </a:solidFill>
                <a:latin typeface="Lucida Sans Unicode"/>
                <a:cs typeface="Lucida Sans Unicode"/>
              </a:rPr>
              <a:t>safe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120" dirty="0">
                <a:solidFill>
                  <a:srgbClr val="040707"/>
                </a:solidFill>
                <a:latin typeface="Lucida Sans Unicode"/>
                <a:cs typeface="Lucida Sans Unicode"/>
              </a:rPr>
              <a:t>place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12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take</a:t>
            </a:r>
            <a:r>
              <a:rPr sz="25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to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270" dirty="0">
                <a:solidFill>
                  <a:srgbClr val="040707"/>
                </a:solidFill>
                <a:latin typeface="Lucida Sans Unicode"/>
                <a:cs typeface="Lucida Sans Unicode"/>
              </a:rPr>
              <a:t>a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HHW </a:t>
            </a:r>
            <a:r>
              <a:rPr sz="2500" spc="-77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facility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50" dirty="0">
                <a:solidFill>
                  <a:srgbClr val="040707"/>
                </a:solidFill>
                <a:latin typeface="Lucida Sans Unicode"/>
                <a:cs typeface="Lucida Sans Unicode"/>
              </a:rPr>
              <a:t>or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event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100" dirty="0">
                <a:solidFill>
                  <a:srgbClr val="040707"/>
                </a:solidFill>
                <a:latin typeface="Lucida Sans Unicode"/>
                <a:cs typeface="Lucida Sans Unicode"/>
              </a:rPr>
              <a:t>at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-15" dirty="0">
                <a:solidFill>
                  <a:srgbClr val="040707"/>
                </a:solidFill>
                <a:latin typeface="Lucida Sans Unicode"/>
                <a:cs typeface="Lucida Sans Unicode"/>
              </a:rPr>
              <a:t>your</a:t>
            </a:r>
            <a:r>
              <a:rPr sz="25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50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convenience.</a:t>
            </a:r>
            <a:endParaRPr sz="25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9145270" cy="10287000"/>
          </a:xfrm>
          <a:custGeom>
            <a:avLst/>
            <a:gdLst/>
            <a:ahLst/>
            <a:cxnLst/>
            <a:rect l="l" t="t" r="r" b="b"/>
            <a:pathLst>
              <a:path w="9145270" h="10287000">
                <a:moveTo>
                  <a:pt x="0" y="10286987"/>
                </a:moveTo>
                <a:lnTo>
                  <a:pt x="0" y="0"/>
                </a:lnTo>
                <a:lnTo>
                  <a:pt x="9144736" y="0"/>
                </a:lnTo>
                <a:lnTo>
                  <a:pt x="9144736" y="10286987"/>
                </a:lnTo>
                <a:lnTo>
                  <a:pt x="0" y="10286987"/>
                </a:lnTo>
                <a:close/>
              </a:path>
            </a:pathLst>
          </a:custGeom>
          <a:solidFill>
            <a:srgbClr val="4E7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386445" y="7994094"/>
            <a:ext cx="3902075" cy="2292985"/>
            <a:chOff x="14386445" y="7994094"/>
            <a:chExt cx="3902075" cy="2292985"/>
          </a:xfrm>
        </p:grpSpPr>
        <p:sp>
          <p:nvSpPr>
            <p:cNvPr id="4" name="object 4"/>
            <p:cNvSpPr/>
            <p:nvPr/>
          </p:nvSpPr>
          <p:spPr>
            <a:xfrm>
              <a:off x="15260002" y="7994094"/>
              <a:ext cx="3028315" cy="2292985"/>
            </a:xfrm>
            <a:custGeom>
              <a:avLst/>
              <a:gdLst/>
              <a:ahLst/>
              <a:cxnLst/>
              <a:rect l="l" t="t" r="r" b="b"/>
              <a:pathLst>
                <a:path w="3028315" h="2292984">
                  <a:moveTo>
                    <a:pt x="3027996" y="405027"/>
                  </a:moveTo>
                  <a:lnTo>
                    <a:pt x="3027996" y="2292905"/>
                  </a:lnTo>
                  <a:lnTo>
                    <a:pt x="48876" y="2292905"/>
                  </a:lnTo>
                  <a:lnTo>
                    <a:pt x="47805" y="2288515"/>
                  </a:lnTo>
                  <a:lnTo>
                    <a:pt x="37928" y="2243145"/>
                  </a:lnTo>
                  <a:lnTo>
                    <a:pt x="29158" y="2197372"/>
                  </a:lnTo>
                  <a:lnTo>
                    <a:pt x="21510" y="2151210"/>
                  </a:lnTo>
                  <a:lnTo>
                    <a:pt x="14999" y="2104674"/>
                  </a:lnTo>
                  <a:lnTo>
                    <a:pt x="9638" y="2057779"/>
                  </a:lnTo>
                  <a:lnTo>
                    <a:pt x="5443" y="2010540"/>
                  </a:lnTo>
                  <a:lnTo>
                    <a:pt x="2429" y="1962970"/>
                  </a:lnTo>
                  <a:lnTo>
                    <a:pt x="609" y="1915085"/>
                  </a:lnTo>
                  <a:lnTo>
                    <a:pt x="0" y="1866899"/>
                  </a:lnTo>
                  <a:lnTo>
                    <a:pt x="609" y="1818714"/>
                  </a:lnTo>
                  <a:lnTo>
                    <a:pt x="2429" y="1770829"/>
                  </a:lnTo>
                  <a:lnTo>
                    <a:pt x="5443" y="1723259"/>
                  </a:lnTo>
                  <a:lnTo>
                    <a:pt x="9638" y="1676020"/>
                  </a:lnTo>
                  <a:lnTo>
                    <a:pt x="14999" y="1629125"/>
                  </a:lnTo>
                  <a:lnTo>
                    <a:pt x="21510" y="1582589"/>
                  </a:lnTo>
                  <a:lnTo>
                    <a:pt x="29158" y="1536427"/>
                  </a:lnTo>
                  <a:lnTo>
                    <a:pt x="37928" y="1490654"/>
                  </a:lnTo>
                  <a:lnTo>
                    <a:pt x="47805" y="1445284"/>
                  </a:lnTo>
                  <a:lnTo>
                    <a:pt x="58774" y="1400332"/>
                  </a:lnTo>
                  <a:lnTo>
                    <a:pt x="70821" y="1355813"/>
                  </a:lnTo>
                  <a:lnTo>
                    <a:pt x="83932" y="1311740"/>
                  </a:lnTo>
                  <a:lnTo>
                    <a:pt x="98090" y="1268130"/>
                  </a:lnTo>
                  <a:lnTo>
                    <a:pt x="113282" y="1224997"/>
                  </a:lnTo>
                  <a:lnTo>
                    <a:pt x="129494" y="1182354"/>
                  </a:lnTo>
                  <a:lnTo>
                    <a:pt x="146710" y="1140218"/>
                  </a:lnTo>
                  <a:lnTo>
                    <a:pt x="164915" y="1098602"/>
                  </a:lnTo>
                  <a:lnTo>
                    <a:pt x="184096" y="1057521"/>
                  </a:lnTo>
                  <a:lnTo>
                    <a:pt x="204237" y="1016990"/>
                  </a:lnTo>
                  <a:lnTo>
                    <a:pt x="225324" y="977024"/>
                  </a:lnTo>
                  <a:lnTo>
                    <a:pt x="247342" y="937637"/>
                  </a:lnTo>
                  <a:lnTo>
                    <a:pt x="270277" y="898844"/>
                  </a:lnTo>
                  <a:lnTo>
                    <a:pt x="294113" y="860659"/>
                  </a:lnTo>
                  <a:lnTo>
                    <a:pt x="318837" y="823098"/>
                  </a:lnTo>
                  <a:lnTo>
                    <a:pt x="344433" y="786174"/>
                  </a:lnTo>
                  <a:lnTo>
                    <a:pt x="370886" y="749903"/>
                  </a:lnTo>
                  <a:lnTo>
                    <a:pt x="398183" y="714300"/>
                  </a:lnTo>
                  <a:lnTo>
                    <a:pt x="426309" y="679378"/>
                  </a:lnTo>
                  <a:lnTo>
                    <a:pt x="455248" y="645152"/>
                  </a:lnTo>
                  <a:lnTo>
                    <a:pt x="484986" y="611638"/>
                  </a:lnTo>
                  <a:lnTo>
                    <a:pt x="515509" y="578850"/>
                  </a:lnTo>
                  <a:lnTo>
                    <a:pt x="546802" y="546802"/>
                  </a:lnTo>
                  <a:lnTo>
                    <a:pt x="578850" y="515509"/>
                  </a:lnTo>
                  <a:lnTo>
                    <a:pt x="611638" y="484986"/>
                  </a:lnTo>
                  <a:lnTo>
                    <a:pt x="645152" y="455248"/>
                  </a:lnTo>
                  <a:lnTo>
                    <a:pt x="679378" y="426309"/>
                  </a:lnTo>
                  <a:lnTo>
                    <a:pt x="714300" y="398183"/>
                  </a:lnTo>
                  <a:lnTo>
                    <a:pt x="749903" y="370886"/>
                  </a:lnTo>
                  <a:lnTo>
                    <a:pt x="786174" y="344433"/>
                  </a:lnTo>
                  <a:lnTo>
                    <a:pt x="823098" y="318837"/>
                  </a:lnTo>
                  <a:lnTo>
                    <a:pt x="860659" y="294113"/>
                  </a:lnTo>
                  <a:lnTo>
                    <a:pt x="898844" y="270277"/>
                  </a:lnTo>
                  <a:lnTo>
                    <a:pt x="937637" y="247342"/>
                  </a:lnTo>
                  <a:lnTo>
                    <a:pt x="977024" y="225324"/>
                  </a:lnTo>
                  <a:lnTo>
                    <a:pt x="1016990" y="204237"/>
                  </a:lnTo>
                  <a:lnTo>
                    <a:pt x="1057521" y="184096"/>
                  </a:lnTo>
                  <a:lnTo>
                    <a:pt x="1098602" y="164915"/>
                  </a:lnTo>
                  <a:lnTo>
                    <a:pt x="1140218" y="146710"/>
                  </a:lnTo>
                  <a:lnTo>
                    <a:pt x="1182354" y="129494"/>
                  </a:lnTo>
                  <a:lnTo>
                    <a:pt x="1224997" y="113282"/>
                  </a:lnTo>
                  <a:lnTo>
                    <a:pt x="1268130" y="98090"/>
                  </a:lnTo>
                  <a:lnTo>
                    <a:pt x="1311741" y="83932"/>
                  </a:lnTo>
                  <a:lnTo>
                    <a:pt x="1355813" y="70821"/>
                  </a:lnTo>
                  <a:lnTo>
                    <a:pt x="1400332" y="58774"/>
                  </a:lnTo>
                  <a:lnTo>
                    <a:pt x="1445284" y="47805"/>
                  </a:lnTo>
                  <a:lnTo>
                    <a:pt x="1490654" y="37928"/>
                  </a:lnTo>
                  <a:lnTo>
                    <a:pt x="1536427" y="29158"/>
                  </a:lnTo>
                  <a:lnTo>
                    <a:pt x="1582589" y="21510"/>
                  </a:lnTo>
                  <a:lnTo>
                    <a:pt x="1629125" y="14999"/>
                  </a:lnTo>
                  <a:lnTo>
                    <a:pt x="1676020" y="9638"/>
                  </a:lnTo>
                  <a:lnTo>
                    <a:pt x="1723259" y="5443"/>
                  </a:lnTo>
                  <a:lnTo>
                    <a:pt x="1770829" y="2429"/>
                  </a:lnTo>
                  <a:lnTo>
                    <a:pt x="1818714" y="609"/>
                  </a:lnTo>
                  <a:lnTo>
                    <a:pt x="1866899" y="0"/>
                  </a:lnTo>
                  <a:lnTo>
                    <a:pt x="1915085" y="609"/>
                  </a:lnTo>
                  <a:lnTo>
                    <a:pt x="1962970" y="2429"/>
                  </a:lnTo>
                  <a:lnTo>
                    <a:pt x="2010540" y="5443"/>
                  </a:lnTo>
                  <a:lnTo>
                    <a:pt x="2057779" y="9638"/>
                  </a:lnTo>
                  <a:lnTo>
                    <a:pt x="2104674" y="14999"/>
                  </a:lnTo>
                  <a:lnTo>
                    <a:pt x="2151210" y="21510"/>
                  </a:lnTo>
                  <a:lnTo>
                    <a:pt x="2197372" y="29158"/>
                  </a:lnTo>
                  <a:lnTo>
                    <a:pt x="2243145" y="37928"/>
                  </a:lnTo>
                  <a:lnTo>
                    <a:pt x="2288515" y="47805"/>
                  </a:lnTo>
                  <a:lnTo>
                    <a:pt x="2333467" y="58774"/>
                  </a:lnTo>
                  <a:lnTo>
                    <a:pt x="2377986" y="70821"/>
                  </a:lnTo>
                  <a:lnTo>
                    <a:pt x="2422058" y="83932"/>
                  </a:lnTo>
                  <a:lnTo>
                    <a:pt x="2465669" y="98090"/>
                  </a:lnTo>
                  <a:lnTo>
                    <a:pt x="2508802" y="113282"/>
                  </a:lnTo>
                  <a:lnTo>
                    <a:pt x="2551445" y="129494"/>
                  </a:lnTo>
                  <a:lnTo>
                    <a:pt x="2593581" y="146710"/>
                  </a:lnTo>
                  <a:lnTo>
                    <a:pt x="2635197" y="164915"/>
                  </a:lnTo>
                  <a:lnTo>
                    <a:pt x="2676278" y="184096"/>
                  </a:lnTo>
                  <a:lnTo>
                    <a:pt x="2716809" y="204237"/>
                  </a:lnTo>
                  <a:lnTo>
                    <a:pt x="2756775" y="225324"/>
                  </a:lnTo>
                  <a:lnTo>
                    <a:pt x="2796162" y="247342"/>
                  </a:lnTo>
                  <a:lnTo>
                    <a:pt x="2834955" y="270277"/>
                  </a:lnTo>
                  <a:lnTo>
                    <a:pt x="2873140" y="294113"/>
                  </a:lnTo>
                  <a:lnTo>
                    <a:pt x="2910701" y="318837"/>
                  </a:lnTo>
                  <a:lnTo>
                    <a:pt x="2947625" y="344433"/>
                  </a:lnTo>
                  <a:lnTo>
                    <a:pt x="2983896" y="370886"/>
                  </a:lnTo>
                  <a:lnTo>
                    <a:pt x="3019499" y="398183"/>
                  </a:lnTo>
                  <a:lnTo>
                    <a:pt x="3027996" y="405027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386445" y="10083617"/>
              <a:ext cx="2600325" cy="57150"/>
            </a:xfrm>
            <a:custGeom>
              <a:avLst/>
              <a:gdLst/>
              <a:ahLst/>
              <a:cxnLst/>
              <a:rect l="l" t="t" r="r" b="b"/>
              <a:pathLst>
                <a:path w="2600325" h="57150">
                  <a:moveTo>
                    <a:pt x="2600324" y="0"/>
                  </a:moveTo>
                  <a:lnTo>
                    <a:pt x="2600324" y="57149"/>
                  </a:lnTo>
                  <a:lnTo>
                    <a:pt x="0" y="57149"/>
                  </a:lnTo>
                  <a:lnTo>
                    <a:pt x="0" y="0"/>
                  </a:lnTo>
                  <a:lnTo>
                    <a:pt x="2600324" y="0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11"/>
            <a:ext cx="4830445" cy="2476500"/>
            <a:chOff x="0" y="11"/>
            <a:chExt cx="4830445" cy="2476500"/>
          </a:xfrm>
        </p:grpSpPr>
        <p:sp>
          <p:nvSpPr>
            <p:cNvPr id="7" name="object 7"/>
            <p:cNvSpPr/>
            <p:nvPr/>
          </p:nvSpPr>
          <p:spPr>
            <a:xfrm>
              <a:off x="0" y="12"/>
              <a:ext cx="3782060" cy="2474595"/>
            </a:xfrm>
            <a:custGeom>
              <a:avLst/>
              <a:gdLst/>
              <a:ahLst/>
              <a:cxnLst/>
              <a:rect l="l" t="t" r="r" b="b"/>
              <a:pathLst>
                <a:path w="3782060" h="2474595">
                  <a:moveTo>
                    <a:pt x="0" y="1992017"/>
                  </a:moveTo>
                  <a:lnTo>
                    <a:pt x="3778361" y="0"/>
                  </a:lnTo>
                  <a:lnTo>
                    <a:pt x="3779565" y="24065"/>
                  </a:lnTo>
                  <a:lnTo>
                    <a:pt x="3781000" y="71870"/>
                  </a:lnTo>
                  <a:lnTo>
                    <a:pt x="3781481" y="119910"/>
                  </a:lnTo>
                  <a:lnTo>
                    <a:pt x="3781000" y="167950"/>
                  </a:lnTo>
                  <a:lnTo>
                    <a:pt x="3779565" y="215756"/>
                  </a:lnTo>
                  <a:lnTo>
                    <a:pt x="3777184" y="263318"/>
                  </a:lnTo>
                  <a:lnTo>
                    <a:pt x="3773867" y="310628"/>
                  </a:lnTo>
                  <a:lnTo>
                    <a:pt x="3769622" y="357676"/>
                  </a:lnTo>
                  <a:lnTo>
                    <a:pt x="3764460" y="404453"/>
                  </a:lnTo>
                  <a:lnTo>
                    <a:pt x="3758387" y="450951"/>
                  </a:lnTo>
                  <a:lnTo>
                    <a:pt x="3751415" y="497160"/>
                  </a:lnTo>
                  <a:lnTo>
                    <a:pt x="3743552" y="543070"/>
                  </a:lnTo>
                  <a:lnTo>
                    <a:pt x="3734808" y="588674"/>
                  </a:lnTo>
                  <a:lnTo>
                    <a:pt x="3725190" y="633961"/>
                  </a:lnTo>
                  <a:lnTo>
                    <a:pt x="3714709" y="678922"/>
                  </a:lnTo>
                  <a:lnTo>
                    <a:pt x="3703374" y="723549"/>
                  </a:lnTo>
                  <a:lnTo>
                    <a:pt x="3691193" y="767833"/>
                  </a:lnTo>
                  <a:lnTo>
                    <a:pt x="3678176" y="811763"/>
                  </a:lnTo>
                  <a:lnTo>
                    <a:pt x="3664332" y="855332"/>
                  </a:lnTo>
                  <a:lnTo>
                    <a:pt x="3649670" y="898529"/>
                  </a:lnTo>
                  <a:lnTo>
                    <a:pt x="3634200" y="941347"/>
                  </a:lnTo>
                  <a:lnTo>
                    <a:pt x="3617929" y="983775"/>
                  </a:lnTo>
                  <a:lnTo>
                    <a:pt x="3600868" y="1025805"/>
                  </a:lnTo>
                  <a:lnTo>
                    <a:pt x="3583026" y="1067427"/>
                  </a:lnTo>
                  <a:lnTo>
                    <a:pt x="3564411" y="1108632"/>
                  </a:lnTo>
                  <a:lnTo>
                    <a:pt x="3545033" y="1149412"/>
                  </a:lnTo>
                  <a:lnTo>
                    <a:pt x="3524901" y="1189757"/>
                  </a:lnTo>
                  <a:lnTo>
                    <a:pt x="3504024" y="1229658"/>
                  </a:lnTo>
                  <a:lnTo>
                    <a:pt x="3482411" y="1269105"/>
                  </a:lnTo>
                  <a:lnTo>
                    <a:pt x="3460071" y="1308091"/>
                  </a:lnTo>
                  <a:lnTo>
                    <a:pt x="3437014" y="1346605"/>
                  </a:lnTo>
                  <a:lnTo>
                    <a:pt x="3413248" y="1384639"/>
                  </a:lnTo>
                  <a:lnTo>
                    <a:pt x="3388783" y="1422183"/>
                  </a:lnTo>
                  <a:lnTo>
                    <a:pt x="3363628" y="1459228"/>
                  </a:lnTo>
                  <a:lnTo>
                    <a:pt x="3337791" y="1495765"/>
                  </a:lnTo>
                  <a:lnTo>
                    <a:pt x="3311283" y="1531786"/>
                  </a:lnTo>
                  <a:lnTo>
                    <a:pt x="3284111" y="1567280"/>
                  </a:lnTo>
                  <a:lnTo>
                    <a:pt x="3256286" y="1602239"/>
                  </a:lnTo>
                  <a:lnTo>
                    <a:pt x="3227816" y="1636654"/>
                  </a:lnTo>
                  <a:lnTo>
                    <a:pt x="3198711" y="1670516"/>
                  </a:lnTo>
                  <a:lnTo>
                    <a:pt x="3168979" y="1703814"/>
                  </a:lnTo>
                  <a:lnTo>
                    <a:pt x="3138630" y="1736541"/>
                  </a:lnTo>
                  <a:lnTo>
                    <a:pt x="3107672" y="1768688"/>
                  </a:lnTo>
                  <a:lnTo>
                    <a:pt x="3076116" y="1800244"/>
                  </a:lnTo>
                  <a:lnTo>
                    <a:pt x="3043970" y="1831201"/>
                  </a:lnTo>
                  <a:lnTo>
                    <a:pt x="3011243" y="1861551"/>
                  </a:lnTo>
                  <a:lnTo>
                    <a:pt x="2977944" y="1891282"/>
                  </a:lnTo>
                  <a:lnTo>
                    <a:pt x="2944082" y="1920388"/>
                  </a:lnTo>
                  <a:lnTo>
                    <a:pt x="2909668" y="1948858"/>
                  </a:lnTo>
                  <a:lnTo>
                    <a:pt x="2874708" y="1976683"/>
                  </a:lnTo>
                  <a:lnTo>
                    <a:pt x="2839214" y="2003854"/>
                  </a:lnTo>
                  <a:lnTo>
                    <a:pt x="2803194" y="2030363"/>
                  </a:lnTo>
                  <a:lnTo>
                    <a:pt x="2766656" y="2056199"/>
                  </a:lnTo>
                  <a:lnTo>
                    <a:pt x="2729611" y="2081355"/>
                  </a:lnTo>
                  <a:lnTo>
                    <a:pt x="2692067" y="2105820"/>
                  </a:lnTo>
                  <a:lnTo>
                    <a:pt x="2654033" y="2129586"/>
                  </a:lnTo>
                  <a:lnTo>
                    <a:pt x="2615519" y="2152643"/>
                  </a:lnTo>
                  <a:lnTo>
                    <a:pt x="2576534" y="2174983"/>
                  </a:lnTo>
                  <a:lnTo>
                    <a:pt x="2537086" y="2196596"/>
                  </a:lnTo>
                  <a:lnTo>
                    <a:pt x="2497185" y="2217473"/>
                  </a:lnTo>
                  <a:lnTo>
                    <a:pt x="2456840" y="2237605"/>
                  </a:lnTo>
                  <a:lnTo>
                    <a:pt x="2416060" y="2256983"/>
                  </a:lnTo>
                  <a:lnTo>
                    <a:pt x="2374855" y="2275598"/>
                  </a:lnTo>
                  <a:lnTo>
                    <a:pt x="2333233" y="2293440"/>
                  </a:lnTo>
                  <a:lnTo>
                    <a:pt x="2291203" y="2310501"/>
                  </a:lnTo>
                  <a:lnTo>
                    <a:pt x="2248775" y="2326771"/>
                  </a:lnTo>
                  <a:lnTo>
                    <a:pt x="2205958" y="2342242"/>
                  </a:lnTo>
                  <a:lnTo>
                    <a:pt x="2162760" y="2356904"/>
                  </a:lnTo>
                  <a:lnTo>
                    <a:pt x="2119191" y="2370748"/>
                  </a:lnTo>
                  <a:lnTo>
                    <a:pt x="2075261" y="2383765"/>
                  </a:lnTo>
                  <a:lnTo>
                    <a:pt x="2030977" y="2395946"/>
                  </a:lnTo>
                  <a:lnTo>
                    <a:pt x="1986350" y="2407281"/>
                  </a:lnTo>
                  <a:lnTo>
                    <a:pt x="1941389" y="2417762"/>
                  </a:lnTo>
                  <a:lnTo>
                    <a:pt x="1896102" y="2427379"/>
                  </a:lnTo>
                  <a:lnTo>
                    <a:pt x="1850498" y="2436124"/>
                  </a:lnTo>
                  <a:lnTo>
                    <a:pt x="1804588" y="2443987"/>
                  </a:lnTo>
                  <a:lnTo>
                    <a:pt x="1758379" y="2450959"/>
                  </a:lnTo>
                  <a:lnTo>
                    <a:pt x="1711882" y="2457031"/>
                  </a:lnTo>
                  <a:lnTo>
                    <a:pt x="1665104" y="2462194"/>
                  </a:lnTo>
                  <a:lnTo>
                    <a:pt x="1618056" y="2466439"/>
                  </a:lnTo>
                  <a:lnTo>
                    <a:pt x="1570746" y="2469756"/>
                  </a:lnTo>
                  <a:lnTo>
                    <a:pt x="1523184" y="2472137"/>
                  </a:lnTo>
                  <a:lnTo>
                    <a:pt x="1475378" y="2473572"/>
                  </a:lnTo>
                  <a:lnTo>
                    <a:pt x="1427338" y="2474053"/>
                  </a:lnTo>
                  <a:lnTo>
                    <a:pt x="1379298" y="2473572"/>
                  </a:lnTo>
                  <a:lnTo>
                    <a:pt x="1331493" y="2472137"/>
                  </a:lnTo>
                  <a:lnTo>
                    <a:pt x="1283931" y="2469756"/>
                  </a:lnTo>
                  <a:lnTo>
                    <a:pt x="1236621" y="2466439"/>
                  </a:lnTo>
                  <a:lnTo>
                    <a:pt x="1189573" y="2462194"/>
                  </a:lnTo>
                  <a:lnTo>
                    <a:pt x="1142795" y="2457031"/>
                  </a:lnTo>
                  <a:lnTo>
                    <a:pt x="1096297" y="2450959"/>
                  </a:lnTo>
                  <a:lnTo>
                    <a:pt x="1050089" y="2443987"/>
                  </a:lnTo>
                  <a:lnTo>
                    <a:pt x="1004178" y="2436124"/>
                  </a:lnTo>
                  <a:lnTo>
                    <a:pt x="958575" y="2427379"/>
                  </a:lnTo>
                  <a:lnTo>
                    <a:pt x="913288" y="2417762"/>
                  </a:lnTo>
                  <a:lnTo>
                    <a:pt x="868326" y="2407281"/>
                  </a:lnTo>
                  <a:lnTo>
                    <a:pt x="823699" y="2395946"/>
                  </a:lnTo>
                  <a:lnTo>
                    <a:pt x="779416" y="2383765"/>
                  </a:lnTo>
                  <a:lnTo>
                    <a:pt x="735485" y="2370748"/>
                  </a:lnTo>
                  <a:lnTo>
                    <a:pt x="691917" y="2356904"/>
                  </a:lnTo>
                  <a:lnTo>
                    <a:pt x="648719" y="2342242"/>
                  </a:lnTo>
                  <a:lnTo>
                    <a:pt x="605902" y="2326771"/>
                  </a:lnTo>
                  <a:lnTo>
                    <a:pt x="563474" y="2310501"/>
                  </a:lnTo>
                  <a:lnTo>
                    <a:pt x="521444" y="2293440"/>
                  </a:lnTo>
                  <a:lnTo>
                    <a:pt x="479822" y="2275598"/>
                  </a:lnTo>
                  <a:lnTo>
                    <a:pt x="438616" y="2256983"/>
                  </a:lnTo>
                  <a:lnTo>
                    <a:pt x="397837" y="2237605"/>
                  </a:lnTo>
                  <a:lnTo>
                    <a:pt x="357492" y="2217473"/>
                  </a:lnTo>
                  <a:lnTo>
                    <a:pt x="317591" y="2196596"/>
                  </a:lnTo>
                  <a:lnTo>
                    <a:pt x="278143" y="2174983"/>
                  </a:lnTo>
                  <a:lnTo>
                    <a:pt x="239158" y="2152643"/>
                  </a:lnTo>
                  <a:lnTo>
                    <a:pt x="200643" y="2129586"/>
                  </a:lnTo>
                  <a:lnTo>
                    <a:pt x="162610" y="2105820"/>
                  </a:lnTo>
                  <a:lnTo>
                    <a:pt x="125066" y="2081355"/>
                  </a:lnTo>
                  <a:lnTo>
                    <a:pt x="88021" y="2056199"/>
                  </a:lnTo>
                  <a:lnTo>
                    <a:pt x="51483" y="2030363"/>
                  </a:lnTo>
                  <a:lnTo>
                    <a:pt x="15463" y="2003854"/>
                  </a:lnTo>
                  <a:lnTo>
                    <a:pt x="0" y="19920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51280" y="47101"/>
              <a:ext cx="3279140" cy="72390"/>
            </a:xfrm>
            <a:custGeom>
              <a:avLst/>
              <a:gdLst/>
              <a:ahLst/>
              <a:cxnLst/>
              <a:rect l="l" t="t" r="r" b="b"/>
              <a:pathLst>
                <a:path w="3279140" h="72389">
                  <a:moveTo>
                    <a:pt x="0" y="72065"/>
                  </a:moveTo>
                  <a:lnTo>
                    <a:pt x="0" y="0"/>
                  </a:lnTo>
                  <a:lnTo>
                    <a:pt x="3278983" y="0"/>
                  </a:lnTo>
                  <a:lnTo>
                    <a:pt x="3278983" y="72065"/>
                  </a:lnTo>
                  <a:lnTo>
                    <a:pt x="0" y="72065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134" y="11"/>
              <a:ext cx="2533649" cy="247649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1353" y="3807765"/>
            <a:ext cx="8176259" cy="173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25000"/>
              </a:lnSpc>
              <a:spcBef>
                <a:spcPts val="100"/>
              </a:spcBef>
            </a:pPr>
            <a:r>
              <a:rPr sz="3000" spc="-40" dirty="0">
                <a:solidFill>
                  <a:srgbClr val="FBFBFE"/>
                </a:solidFill>
                <a:latin typeface="Lucida Sans Unicode"/>
                <a:cs typeface="Lucida Sans Unicode"/>
              </a:rPr>
              <a:t>NEVER </a:t>
            </a:r>
            <a:r>
              <a:rPr sz="3000" spc="25" dirty="0">
                <a:solidFill>
                  <a:srgbClr val="FBFBFE"/>
                </a:solidFill>
                <a:latin typeface="Lucida Sans Unicode"/>
                <a:cs typeface="Lucida Sans Unicode"/>
              </a:rPr>
              <a:t>throw </a:t>
            </a:r>
            <a:r>
              <a:rPr sz="3000" spc="35" dirty="0">
                <a:solidFill>
                  <a:srgbClr val="FBFBFE"/>
                </a:solidFill>
                <a:latin typeface="Lucida Sans Unicode"/>
                <a:cs typeface="Lucida Sans Unicode"/>
              </a:rPr>
              <a:t>HHW </a:t>
            </a:r>
            <a:r>
              <a:rPr sz="3000" spc="-10" dirty="0">
                <a:solidFill>
                  <a:srgbClr val="FBFBFE"/>
                </a:solidFill>
                <a:latin typeface="Lucida Sans Unicode"/>
                <a:cs typeface="Lucida Sans Unicode"/>
              </a:rPr>
              <a:t>into </a:t>
            </a:r>
            <a:r>
              <a:rPr sz="3000" spc="35" dirty="0">
                <a:solidFill>
                  <a:srgbClr val="FBFBFE"/>
                </a:solidFill>
                <a:latin typeface="Lucida Sans Unicode"/>
                <a:cs typeface="Lucida Sans Unicode"/>
              </a:rPr>
              <a:t>your </a:t>
            </a:r>
            <a:r>
              <a:rPr sz="3000" spc="120" dirty="0">
                <a:solidFill>
                  <a:srgbClr val="FBFBFE"/>
                </a:solidFill>
                <a:latin typeface="Lucida Sans Unicode"/>
                <a:cs typeface="Lucida Sans Unicode"/>
              </a:rPr>
              <a:t>garbage, </a:t>
            </a:r>
            <a:r>
              <a:rPr sz="3000" spc="125" dirty="0">
                <a:solidFill>
                  <a:srgbClr val="FBFBFE"/>
                </a:solidFill>
                <a:latin typeface="Lucida Sans Unicode"/>
                <a:cs typeface="Lucida Sans Unicode"/>
              </a:rPr>
              <a:t> </a:t>
            </a:r>
            <a:r>
              <a:rPr sz="3000" spc="5" dirty="0">
                <a:solidFill>
                  <a:srgbClr val="FBFBFE"/>
                </a:solidFill>
                <a:latin typeface="Lucida Sans Unicode"/>
                <a:cs typeface="Lucida Sans Unicode"/>
              </a:rPr>
              <a:t>toilets </a:t>
            </a:r>
            <a:r>
              <a:rPr sz="3000" spc="-25" dirty="0">
                <a:solidFill>
                  <a:srgbClr val="FBFBFE"/>
                </a:solidFill>
                <a:latin typeface="Lucida Sans Unicode"/>
                <a:cs typeface="Lucida Sans Unicode"/>
              </a:rPr>
              <a:t>or</a:t>
            </a:r>
            <a:r>
              <a:rPr sz="3000" spc="5" dirty="0">
                <a:solidFill>
                  <a:srgbClr val="FBFBFE"/>
                </a:solidFill>
                <a:latin typeface="Lucida Sans Unicode"/>
                <a:cs typeface="Lucida Sans Unicode"/>
              </a:rPr>
              <a:t> </a:t>
            </a:r>
            <a:r>
              <a:rPr sz="3000" spc="-35" dirty="0">
                <a:solidFill>
                  <a:srgbClr val="FBFBFE"/>
                </a:solidFill>
                <a:latin typeface="Lucida Sans Unicode"/>
                <a:cs typeface="Lucida Sans Unicode"/>
              </a:rPr>
              <a:t>sinks;</a:t>
            </a:r>
            <a:r>
              <a:rPr sz="3000" spc="5" dirty="0">
                <a:solidFill>
                  <a:srgbClr val="FBFBFE"/>
                </a:solidFill>
                <a:latin typeface="Lucida Sans Unicode"/>
                <a:cs typeface="Lucida Sans Unicode"/>
              </a:rPr>
              <a:t> </a:t>
            </a:r>
            <a:r>
              <a:rPr sz="3000" spc="90" dirty="0">
                <a:solidFill>
                  <a:srgbClr val="FBFBFE"/>
                </a:solidFill>
                <a:latin typeface="Lucida Sans Unicode"/>
                <a:cs typeface="Lucida Sans Unicode"/>
              </a:rPr>
              <a:t>never</a:t>
            </a:r>
            <a:r>
              <a:rPr sz="3000" spc="10" dirty="0">
                <a:solidFill>
                  <a:srgbClr val="FBFBFE"/>
                </a:solidFill>
                <a:latin typeface="Lucida Sans Unicode"/>
                <a:cs typeface="Lucida Sans Unicode"/>
              </a:rPr>
              <a:t> </a:t>
            </a:r>
            <a:r>
              <a:rPr sz="3000" spc="150" dirty="0">
                <a:solidFill>
                  <a:srgbClr val="FBFBFE"/>
                </a:solidFill>
                <a:latin typeface="Lucida Sans Unicode"/>
                <a:cs typeface="Lucida Sans Unicode"/>
              </a:rPr>
              <a:t>dump</a:t>
            </a:r>
            <a:r>
              <a:rPr sz="3000" spc="5" dirty="0">
                <a:solidFill>
                  <a:srgbClr val="FBFBFE"/>
                </a:solidFill>
                <a:latin typeface="Lucida Sans Unicode"/>
                <a:cs typeface="Lucida Sans Unicode"/>
              </a:rPr>
              <a:t> </a:t>
            </a:r>
            <a:r>
              <a:rPr sz="3000" spc="50" dirty="0">
                <a:solidFill>
                  <a:srgbClr val="FBFBFE"/>
                </a:solidFill>
                <a:latin typeface="Lucida Sans Unicode"/>
                <a:cs typeface="Lucida Sans Unicode"/>
              </a:rPr>
              <a:t>on</a:t>
            </a:r>
            <a:r>
              <a:rPr sz="3000" spc="5" dirty="0">
                <a:solidFill>
                  <a:srgbClr val="FBFBFE"/>
                </a:solidFill>
                <a:latin typeface="Lucida Sans Unicode"/>
                <a:cs typeface="Lucida Sans Unicode"/>
              </a:rPr>
              <a:t> </a:t>
            </a:r>
            <a:r>
              <a:rPr sz="3000" spc="60" dirty="0">
                <a:solidFill>
                  <a:srgbClr val="FBFBFE"/>
                </a:solidFill>
                <a:latin typeface="Lucida Sans Unicode"/>
                <a:cs typeface="Lucida Sans Unicode"/>
              </a:rPr>
              <a:t>the</a:t>
            </a:r>
            <a:r>
              <a:rPr sz="3000" spc="10" dirty="0">
                <a:solidFill>
                  <a:srgbClr val="FBFBFE"/>
                </a:solidFill>
                <a:latin typeface="Lucida Sans Unicode"/>
                <a:cs typeface="Lucida Sans Unicode"/>
              </a:rPr>
              <a:t> </a:t>
            </a:r>
            <a:r>
              <a:rPr sz="3000" spc="60" dirty="0">
                <a:solidFill>
                  <a:srgbClr val="FBFBFE"/>
                </a:solidFill>
                <a:latin typeface="Lucida Sans Unicode"/>
                <a:cs typeface="Lucida Sans Unicode"/>
              </a:rPr>
              <a:t>ground </a:t>
            </a:r>
            <a:r>
              <a:rPr sz="3000" spc="-935" dirty="0">
                <a:solidFill>
                  <a:srgbClr val="FBFBFE"/>
                </a:solidFill>
                <a:latin typeface="Lucida Sans Unicode"/>
                <a:cs typeface="Lucida Sans Unicode"/>
              </a:rPr>
              <a:t> </a:t>
            </a:r>
            <a:r>
              <a:rPr sz="3000" spc="-25" dirty="0">
                <a:solidFill>
                  <a:srgbClr val="FBFBFE"/>
                </a:solidFill>
                <a:latin typeface="Lucida Sans Unicode"/>
                <a:cs typeface="Lucida Sans Unicode"/>
              </a:rPr>
              <a:t>or</a:t>
            </a:r>
            <a:r>
              <a:rPr sz="3000" spc="5" dirty="0">
                <a:solidFill>
                  <a:srgbClr val="FBFBFE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FBFBFE"/>
                </a:solidFill>
                <a:latin typeface="Lucida Sans Unicode"/>
                <a:cs typeface="Lucida Sans Unicode"/>
              </a:rPr>
              <a:t>pour</a:t>
            </a:r>
            <a:r>
              <a:rPr sz="3000" spc="10" dirty="0">
                <a:solidFill>
                  <a:srgbClr val="FBFBFE"/>
                </a:solidFill>
                <a:latin typeface="Lucida Sans Unicode"/>
                <a:cs typeface="Lucida Sans Unicode"/>
              </a:rPr>
              <a:t> </a:t>
            </a:r>
            <a:r>
              <a:rPr sz="3000" spc="95" dirty="0">
                <a:solidFill>
                  <a:srgbClr val="FBFBFE"/>
                </a:solidFill>
                <a:latin typeface="Lucida Sans Unicode"/>
                <a:cs typeface="Lucida Sans Unicode"/>
              </a:rPr>
              <a:t>down</a:t>
            </a:r>
            <a:r>
              <a:rPr sz="3000" spc="10" dirty="0">
                <a:solidFill>
                  <a:srgbClr val="FBFBFE"/>
                </a:solidFill>
                <a:latin typeface="Lucida Sans Unicode"/>
                <a:cs typeface="Lucida Sans Unicode"/>
              </a:rPr>
              <a:t> </a:t>
            </a:r>
            <a:r>
              <a:rPr sz="3000" spc="60" dirty="0">
                <a:solidFill>
                  <a:srgbClr val="FBFBFE"/>
                </a:solidFill>
                <a:latin typeface="Lucida Sans Unicode"/>
                <a:cs typeface="Lucida Sans Unicode"/>
              </a:rPr>
              <a:t>the</a:t>
            </a:r>
            <a:r>
              <a:rPr sz="3000" spc="5" dirty="0">
                <a:solidFill>
                  <a:srgbClr val="FBFBFE"/>
                </a:solidFill>
                <a:latin typeface="Lucida Sans Unicode"/>
                <a:cs typeface="Lucida Sans Unicode"/>
              </a:rPr>
              <a:t> </a:t>
            </a:r>
            <a:r>
              <a:rPr sz="3000" spc="60" dirty="0">
                <a:solidFill>
                  <a:srgbClr val="FBFBFE"/>
                </a:solidFill>
                <a:latin typeface="Lucida Sans Unicode"/>
                <a:cs typeface="Lucida Sans Unicode"/>
              </a:rPr>
              <a:t>storm</a:t>
            </a:r>
            <a:r>
              <a:rPr sz="3000" spc="10" dirty="0">
                <a:solidFill>
                  <a:srgbClr val="FBFBFE"/>
                </a:solidFill>
                <a:latin typeface="Lucida Sans Unicode"/>
                <a:cs typeface="Lucida Sans Unicode"/>
              </a:rPr>
              <a:t> </a:t>
            </a:r>
            <a:r>
              <a:rPr sz="3000" spc="65" dirty="0">
                <a:solidFill>
                  <a:srgbClr val="FBFBFE"/>
                </a:solidFill>
                <a:latin typeface="Lucida Sans Unicode"/>
                <a:cs typeface="Lucida Sans Unicode"/>
              </a:rPr>
              <a:t>drain</a:t>
            </a:r>
            <a:endParaRPr sz="30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253670" y="3606811"/>
            <a:ext cx="8458835" cy="288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7475" algn="ctr">
              <a:lnSpc>
                <a:spcPct val="125000"/>
              </a:lnSpc>
              <a:spcBef>
                <a:spcPts val="100"/>
              </a:spcBef>
            </a:pPr>
            <a:r>
              <a:rPr sz="3000" spc="-85" dirty="0">
                <a:solidFill>
                  <a:srgbClr val="000000"/>
                </a:solidFill>
                <a:latin typeface="Lucida Sans Unicode"/>
                <a:cs typeface="Lucida Sans Unicode"/>
              </a:rPr>
              <a:t>It </a:t>
            </a:r>
            <a:r>
              <a:rPr sz="3000" spc="-35" dirty="0">
                <a:solidFill>
                  <a:srgbClr val="000000"/>
                </a:solidFill>
                <a:latin typeface="Lucida Sans Unicode"/>
                <a:cs typeface="Lucida Sans Unicode"/>
              </a:rPr>
              <a:t>is </a:t>
            </a:r>
            <a:r>
              <a:rPr sz="3000" spc="-125" dirty="0">
                <a:solidFill>
                  <a:srgbClr val="000000"/>
                </a:solidFill>
                <a:latin typeface="Lucida Sans Unicode"/>
                <a:cs typeface="Lucida Sans Unicode"/>
              </a:rPr>
              <a:t>ILLEGAL </a:t>
            </a:r>
            <a:r>
              <a:rPr sz="3000" spc="185" dirty="0">
                <a:solidFill>
                  <a:srgbClr val="000000"/>
                </a:solidFill>
                <a:latin typeface="Lucida Sans Unicode"/>
                <a:cs typeface="Lucida Sans Unicode"/>
              </a:rPr>
              <a:t>and </a:t>
            </a:r>
            <a:r>
              <a:rPr sz="3000" spc="35" dirty="0">
                <a:solidFill>
                  <a:srgbClr val="000000"/>
                </a:solidFill>
                <a:latin typeface="Lucida Sans Unicode"/>
                <a:cs typeface="Lucida Sans Unicode"/>
              </a:rPr>
              <a:t>HHW </a:t>
            </a:r>
            <a:r>
              <a:rPr sz="3000" spc="229" dirty="0">
                <a:solidFill>
                  <a:srgbClr val="000000"/>
                </a:solidFill>
                <a:latin typeface="Lucida Sans Unicode"/>
                <a:cs typeface="Lucida Sans Unicode"/>
              </a:rPr>
              <a:t>can </a:t>
            </a:r>
            <a:r>
              <a:rPr sz="3000" spc="145" dirty="0">
                <a:solidFill>
                  <a:srgbClr val="000000"/>
                </a:solidFill>
                <a:latin typeface="Lucida Sans Unicode"/>
                <a:cs typeface="Lucida Sans Unicode"/>
              </a:rPr>
              <a:t>seep </a:t>
            </a:r>
            <a:r>
              <a:rPr sz="3000" spc="-10" dirty="0">
                <a:solidFill>
                  <a:srgbClr val="000000"/>
                </a:solidFill>
                <a:latin typeface="Lucida Sans Unicode"/>
                <a:cs typeface="Lucida Sans Unicode"/>
              </a:rPr>
              <a:t>into </a:t>
            </a:r>
            <a:r>
              <a:rPr sz="3000" spc="60" dirty="0">
                <a:solidFill>
                  <a:srgbClr val="000000"/>
                </a:solidFill>
                <a:latin typeface="Lucida Sans Unicode"/>
                <a:cs typeface="Lucida Sans Unicode"/>
              </a:rPr>
              <a:t>the </a:t>
            </a:r>
            <a:r>
              <a:rPr sz="3000" spc="6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000" spc="50" dirty="0">
                <a:solidFill>
                  <a:srgbClr val="000000"/>
                </a:solidFill>
                <a:latin typeface="Lucida Sans Unicode"/>
                <a:cs typeface="Lucida Sans Unicode"/>
              </a:rPr>
              <a:t>groundwater,</a:t>
            </a:r>
            <a:r>
              <a:rPr sz="3000" spc="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000" spc="90" dirty="0">
                <a:solidFill>
                  <a:srgbClr val="000000"/>
                </a:solidFill>
                <a:latin typeface="Lucida Sans Unicode"/>
                <a:cs typeface="Lucida Sans Unicode"/>
              </a:rPr>
              <a:t>waterways,</a:t>
            </a:r>
            <a:r>
              <a:rPr sz="3000" spc="1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000" spc="65" dirty="0">
                <a:solidFill>
                  <a:srgbClr val="000000"/>
                </a:solidFill>
                <a:latin typeface="Lucida Sans Unicode"/>
                <a:cs typeface="Lucida Sans Unicode"/>
              </a:rPr>
              <a:t>lakes</a:t>
            </a:r>
            <a:r>
              <a:rPr sz="3000" spc="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000" spc="185" dirty="0">
                <a:solidFill>
                  <a:srgbClr val="000000"/>
                </a:solidFill>
                <a:latin typeface="Lucida Sans Unicode"/>
                <a:cs typeface="Lucida Sans Unicode"/>
              </a:rPr>
              <a:t>and</a:t>
            </a:r>
            <a:r>
              <a:rPr sz="3000" spc="1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000" spc="95" dirty="0">
                <a:solidFill>
                  <a:srgbClr val="000000"/>
                </a:solidFill>
                <a:latin typeface="Lucida Sans Unicode"/>
                <a:cs typeface="Lucida Sans Unicode"/>
              </a:rPr>
              <a:t>oceans, </a:t>
            </a:r>
            <a:r>
              <a:rPr sz="3000" spc="-94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000" spc="125" dirty="0">
                <a:solidFill>
                  <a:srgbClr val="000000"/>
                </a:solidFill>
                <a:latin typeface="Lucida Sans Unicode"/>
                <a:cs typeface="Lucida Sans Unicode"/>
              </a:rPr>
              <a:t>causing </a:t>
            </a:r>
            <a:r>
              <a:rPr sz="3000" spc="100" dirty="0">
                <a:solidFill>
                  <a:srgbClr val="000000"/>
                </a:solidFill>
                <a:latin typeface="Lucida Sans Unicode"/>
                <a:cs typeface="Lucida Sans Unicode"/>
              </a:rPr>
              <a:t>contamination </a:t>
            </a:r>
            <a:r>
              <a:rPr sz="3000" spc="-15" dirty="0">
                <a:solidFill>
                  <a:srgbClr val="000000"/>
                </a:solidFill>
                <a:latin typeface="Lucida Sans Unicode"/>
                <a:cs typeface="Lucida Sans Unicode"/>
              </a:rPr>
              <a:t>of </a:t>
            </a:r>
            <a:r>
              <a:rPr sz="3000" dirty="0">
                <a:solidFill>
                  <a:srgbClr val="000000"/>
                </a:solidFill>
                <a:latin typeface="Lucida Sans Unicode"/>
                <a:cs typeface="Lucida Sans Unicode"/>
              </a:rPr>
              <a:t>our </a:t>
            </a:r>
            <a:r>
              <a:rPr sz="3000" spc="-15" dirty="0">
                <a:solidFill>
                  <a:srgbClr val="000000"/>
                </a:solidFill>
                <a:latin typeface="Lucida Sans Unicode"/>
                <a:cs typeface="Lucida Sans Unicode"/>
              </a:rPr>
              <a:t>drinking </a:t>
            </a:r>
            <a:r>
              <a:rPr sz="3000" spc="-1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000" spc="30" dirty="0">
                <a:solidFill>
                  <a:srgbClr val="000000"/>
                </a:solidFill>
                <a:latin typeface="Lucida Sans Unicode"/>
                <a:cs typeface="Lucida Sans Unicode"/>
              </a:rPr>
              <a:t>water, </a:t>
            </a:r>
            <a:r>
              <a:rPr sz="3000" spc="204" dirty="0">
                <a:solidFill>
                  <a:srgbClr val="000000"/>
                </a:solidFill>
                <a:latin typeface="Lucida Sans Unicode"/>
                <a:cs typeface="Lucida Sans Unicode"/>
              </a:rPr>
              <a:t>beach </a:t>
            </a:r>
            <a:r>
              <a:rPr sz="3000" spc="65" dirty="0">
                <a:solidFill>
                  <a:srgbClr val="000000"/>
                </a:solidFill>
                <a:latin typeface="Lucida Sans Unicode"/>
                <a:cs typeface="Lucida Sans Unicode"/>
              </a:rPr>
              <a:t>closures </a:t>
            </a:r>
            <a:r>
              <a:rPr sz="3000" spc="185" dirty="0">
                <a:solidFill>
                  <a:srgbClr val="000000"/>
                </a:solidFill>
                <a:latin typeface="Lucida Sans Unicode"/>
                <a:cs typeface="Lucida Sans Unicode"/>
              </a:rPr>
              <a:t>and </a:t>
            </a:r>
            <a:r>
              <a:rPr sz="3000" spc="80" dirty="0">
                <a:solidFill>
                  <a:srgbClr val="000000"/>
                </a:solidFill>
                <a:latin typeface="Lucida Sans Unicode"/>
                <a:cs typeface="Lucida Sans Unicode"/>
              </a:rPr>
              <a:t>health </a:t>
            </a:r>
            <a:r>
              <a:rPr sz="3000" spc="85" dirty="0">
                <a:solidFill>
                  <a:srgbClr val="000000"/>
                </a:solidFill>
                <a:latin typeface="Lucida Sans Unicode"/>
                <a:cs typeface="Lucida Sans Unicode"/>
              </a:rPr>
              <a:t>hazards </a:t>
            </a:r>
            <a:r>
              <a:rPr sz="3000" spc="9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000" spc="10" dirty="0">
                <a:solidFill>
                  <a:srgbClr val="000000"/>
                </a:solidFill>
                <a:latin typeface="Lucida Sans Unicode"/>
                <a:cs typeface="Lucida Sans Unicode"/>
              </a:rPr>
              <a:t>to</a:t>
            </a:r>
            <a:r>
              <a:rPr sz="3000" spc="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000" spc="155" dirty="0">
                <a:solidFill>
                  <a:srgbClr val="000000"/>
                </a:solidFill>
                <a:latin typeface="Lucida Sans Unicode"/>
                <a:cs typeface="Lucida Sans Unicode"/>
              </a:rPr>
              <a:t>aquatic</a:t>
            </a:r>
            <a:r>
              <a:rPr sz="3000" spc="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000" spc="140" dirty="0">
                <a:solidFill>
                  <a:srgbClr val="000000"/>
                </a:solidFill>
                <a:latin typeface="Lucida Sans Unicode"/>
                <a:cs typeface="Lucida Sans Unicode"/>
              </a:rPr>
              <a:t>animal</a:t>
            </a:r>
            <a:r>
              <a:rPr sz="3000" spc="1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000" spc="-40" dirty="0">
                <a:solidFill>
                  <a:srgbClr val="000000"/>
                </a:solidFill>
                <a:latin typeface="Lucida Sans Unicode"/>
                <a:cs typeface="Lucida Sans Unicode"/>
              </a:rPr>
              <a:t>life</a:t>
            </a:r>
            <a:r>
              <a:rPr sz="3000" spc="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000" spc="185" dirty="0">
                <a:solidFill>
                  <a:srgbClr val="000000"/>
                </a:solidFill>
                <a:latin typeface="Lucida Sans Unicode"/>
                <a:cs typeface="Lucida Sans Unicode"/>
              </a:rPr>
              <a:t>and</a:t>
            </a:r>
            <a:r>
              <a:rPr sz="3000" spc="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3000" spc="90" dirty="0">
                <a:solidFill>
                  <a:srgbClr val="000000"/>
                </a:solidFill>
                <a:latin typeface="Lucida Sans Unicode"/>
                <a:cs typeface="Lucida Sans Unicode"/>
              </a:rPr>
              <a:t>humans.</a:t>
            </a:r>
            <a:endParaRPr sz="3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637721"/>
            <a:ext cx="2684145" cy="3649345"/>
            <a:chOff x="0" y="6637721"/>
            <a:chExt cx="2684145" cy="3649345"/>
          </a:xfrm>
        </p:grpSpPr>
        <p:sp>
          <p:nvSpPr>
            <p:cNvPr id="3" name="object 3"/>
            <p:cNvSpPr/>
            <p:nvPr/>
          </p:nvSpPr>
          <p:spPr>
            <a:xfrm>
              <a:off x="0" y="7598615"/>
              <a:ext cx="2684145" cy="2688590"/>
            </a:xfrm>
            <a:custGeom>
              <a:avLst/>
              <a:gdLst/>
              <a:ahLst/>
              <a:cxnLst/>
              <a:rect l="l" t="t" r="r" b="b"/>
              <a:pathLst>
                <a:path w="2684145" h="2688590">
                  <a:moveTo>
                    <a:pt x="2323882" y="2688383"/>
                  </a:moveTo>
                  <a:lnTo>
                    <a:pt x="0" y="2688383"/>
                  </a:lnTo>
                  <a:lnTo>
                    <a:pt x="0" y="356038"/>
                  </a:lnTo>
                  <a:lnTo>
                    <a:pt x="40334" y="325082"/>
                  </a:lnTo>
                  <a:lnTo>
                    <a:pt x="76643" y="298914"/>
                  </a:lnTo>
                  <a:lnTo>
                    <a:pt x="113678" y="273712"/>
                  </a:lnTo>
                  <a:lnTo>
                    <a:pt x="151419" y="249493"/>
                  </a:lnTo>
                  <a:lnTo>
                    <a:pt x="189850" y="226276"/>
                  </a:lnTo>
                  <a:lnTo>
                    <a:pt x="228950" y="204080"/>
                  </a:lnTo>
                  <a:lnTo>
                    <a:pt x="268702" y="182921"/>
                  </a:lnTo>
                  <a:lnTo>
                    <a:pt x="309088" y="162820"/>
                  </a:lnTo>
                  <a:lnTo>
                    <a:pt x="350088" y="143795"/>
                  </a:lnTo>
                  <a:lnTo>
                    <a:pt x="391685" y="125863"/>
                  </a:lnTo>
                  <a:lnTo>
                    <a:pt x="433859" y="109044"/>
                  </a:lnTo>
                  <a:lnTo>
                    <a:pt x="476594" y="93355"/>
                  </a:lnTo>
                  <a:lnTo>
                    <a:pt x="519869" y="78816"/>
                  </a:lnTo>
                  <a:lnTo>
                    <a:pt x="563667" y="65444"/>
                  </a:lnTo>
                  <a:lnTo>
                    <a:pt x="607970" y="53258"/>
                  </a:lnTo>
                  <a:lnTo>
                    <a:pt x="652758" y="42277"/>
                  </a:lnTo>
                  <a:lnTo>
                    <a:pt x="698014" y="32519"/>
                  </a:lnTo>
                  <a:lnTo>
                    <a:pt x="743719" y="24002"/>
                  </a:lnTo>
                  <a:lnTo>
                    <a:pt x="789854" y="16744"/>
                  </a:lnTo>
                  <a:lnTo>
                    <a:pt x="836402" y="10765"/>
                  </a:lnTo>
                  <a:lnTo>
                    <a:pt x="883343" y="6083"/>
                  </a:lnTo>
                  <a:lnTo>
                    <a:pt x="930660" y="2716"/>
                  </a:lnTo>
                  <a:lnTo>
                    <a:pt x="978334" y="682"/>
                  </a:lnTo>
                  <a:lnTo>
                    <a:pt x="1026346" y="0"/>
                  </a:lnTo>
                  <a:lnTo>
                    <a:pt x="1074358" y="682"/>
                  </a:lnTo>
                  <a:lnTo>
                    <a:pt x="1122032" y="2716"/>
                  </a:lnTo>
                  <a:lnTo>
                    <a:pt x="1169348" y="6083"/>
                  </a:lnTo>
                  <a:lnTo>
                    <a:pt x="1216290" y="10765"/>
                  </a:lnTo>
                  <a:lnTo>
                    <a:pt x="1262838" y="16744"/>
                  </a:lnTo>
                  <a:lnTo>
                    <a:pt x="1308973" y="24002"/>
                  </a:lnTo>
                  <a:lnTo>
                    <a:pt x="1354678" y="32519"/>
                  </a:lnTo>
                  <a:lnTo>
                    <a:pt x="1399934" y="42277"/>
                  </a:lnTo>
                  <a:lnTo>
                    <a:pt x="1444722" y="53258"/>
                  </a:lnTo>
                  <a:lnTo>
                    <a:pt x="1489025" y="65444"/>
                  </a:lnTo>
                  <a:lnTo>
                    <a:pt x="1532823" y="78816"/>
                  </a:lnTo>
                  <a:lnTo>
                    <a:pt x="1576098" y="93355"/>
                  </a:lnTo>
                  <a:lnTo>
                    <a:pt x="1618833" y="109044"/>
                  </a:lnTo>
                  <a:lnTo>
                    <a:pt x="1661007" y="125863"/>
                  </a:lnTo>
                  <a:lnTo>
                    <a:pt x="1702604" y="143795"/>
                  </a:lnTo>
                  <a:lnTo>
                    <a:pt x="1743604" y="162820"/>
                  </a:lnTo>
                  <a:lnTo>
                    <a:pt x="1783990" y="182921"/>
                  </a:lnTo>
                  <a:lnTo>
                    <a:pt x="1823742" y="204080"/>
                  </a:lnTo>
                  <a:lnTo>
                    <a:pt x="1862842" y="226276"/>
                  </a:lnTo>
                  <a:lnTo>
                    <a:pt x="1901273" y="249493"/>
                  </a:lnTo>
                  <a:lnTo>
                    <a:pt x="1939014" y="273712"/>
                  </a:lnTo>
                  <a:lnTo>
                    <a:pt x="1976049" y="298914"/>
                  </a:lnTo>
                  <a:lnTo>
                    <a:pt x="2012358" y="325082"/>
                  </a:lnTo>
                  <a:lnTo>
                    <a:pt x="2047924" y="352195"/>
                  </a:lnTo>
                  <a:lnTo>
                    <a:pt x="2082727" y="380237"/>
                  </a:lnTo>
                  <a:lnTo>
                    <a:pt x="2116750" y="409189"/>
                  </a:lnTo>
                  <a:lnTo>
                    <a:pt x="2149973" y="439031"/>
                  </a:lnTo>
                  <a:lnTo>
                    <a:pt x="2182379" y="469747"/>
                  </a:lnTo>
                  <a:lnTo>
                    <a:pt x="2213949" y="501317"/>
                  </a:lnTo>
                  <a:lnTo>
                    <a:pt x="2244664" y="533723"/>
                  </a:lnTo>
                  <a:lnTo>
                    <a:pt x="2274507" y="566946"/>
                  </a:lnTo>
                  <a:lnTo>
                    <a:pt x="2303458" y="600968"/>
                  </a:lnTo>
                  <a:lnTo>
                    <a:pt x="2331500" y="635772"/>
                  </a:lnTo>
                  <a:lnTo>
                    <a:pt x="2358614" y="671337"/>
                  </a:lnTo>
                  <a:lnTo>
                    <a:pt x="2384781" y="707647"/>
                  </a:lnTo>
                  <a:lnTo>
                    <a:pt x="2409983" y="744681"/>
                  </a:lnTo>
                  <a:lnTo>
                    <a:pt x="2434202" y="782423"/>
                  </a:lnTo>
                  <a:lnTo>
                    <a:pt x="2457419" y="820853"/>
                  </a:lnTo>
                  <a:lnTo>
                    <a:pt x="2479616" y="859954"/>
                  </a:lnTo>
                  <a:lnTo>
                    <a:pt x="2500774" y="899706"/>
                  </a:lnTo>
                  <a:lnTo>
                    <a:pt x="2520875" y="940091"/>
                  </a:lnTo>
                  <a:lnTo>
                    <a:pt x="2539901" y="981091"/>
                  </a:lnTo>
                  <a:lnTo>
                    <a:pt x="2557833" y="1022688"/>
                  </a:lnTo>
                  <a:lnTo>
                    <a:pt x="2574652" y="1064863"/>
                  </a:lnTo>
                  <a:lnTo>
                    <a:pt x="2590341" y="1107597"/>
                  </a:lnTo>
                  <a:lnTo>
                    <a:pt x="2604880" y="1150873"/>
                  </a:lnTo>
                  <a:lnTo>
                    <a:pt x="2618252" y="1194671"/>
                  </a:lnTo>
                  <a:lnTo>
                    <a:pt x="2630437" y="1238973"/>
                  </a:lnTo>
                  <a:lnTo>
                    <a:pt x="2641419" y="1283762"/>
                  </a:lnTo>
                  <a:lnTo>
                    <a:pt x="2651177" y="1329018"/>
                  </a:lnTo>
                  <a:lnTo>
                    <a:pt x="2659694" y="1374723"/>
                  </a:lnTo>
                  <a:lnTo>
                    <a:pt x="2666951" y="1420858"/>
                  </a:lnTo>
                  <a:lnTo>
                    <a:pt x="2672930" y="1467406"/>
                  </a:lnTo>
                  <a:lnTo>
                    <a:pt x="2677613" y="1514347"/>
                  </a:lnTo>
                  <a:lnTo>
                    <a:pt x="2680980" y="1561664"/>
                  </a:lnTo>
                  <a:lnTo>
                    <a:pt x="2683014" y="1609337"/>
                  </a:lnTo>
                  <a:lnTo>
                    <a:pt x="2683696" y="1657350"/>
                  </a:lnTo>
                  <a:lnTo>
                    <a:pt x="2683014" y="1705362"/>
                  </a:lnTo>
                  <a:lnTo>
                    <a:pt x="2680980" y="1753035"/>
                  </a:lnTo>
                  <a:lnTo>
                    <a:pt x="2677613" y="1800352"/>
                  </a:lnTo>
                  <a:lnTo>
                    <a:pt x="2672930" y="1847294"/>
                  </a:lnTo>
                  <a:lnTo>
                    <a:pt x="2666951" y="1893841"/>
                  </a:lnTo>
                  <a:lnTo>
                    <a:pt x="2659694" y="1939977"/>
                  </a:lnTo>
                  <a:lnTo>
                    <a:pt x="2651177" y="1985682"/>
                  </a:lnTo>
                  <a:lnTo>
                    <a:pt x="2641419" y="2030937"/>
                  </a:lnTo>
                  <a:lnTo>
                    <a:pt x="2630437" y="2075726"/>
                  </a:lnTo>
                  <a:lnTo>
                    <a:pt x="2618252" y="2120028"/>
                  </a:lnTo>
                  <a:lnTo>
                    <a:pt x="2604880" y="2163826"/>
                  </a:lnTo>
                  <a:lnTo>
                    <a:pt x="2590341" y="2207102"/>
                  </a:lnTo>
                  <a:lnTo>
                    <a:pt x="2574652" y="2249836"/>
                  </a:lnTo>
                  <a:lnTo>
                    <a:pt x="2557833" y="2292011"/>
                  </a:lnTo>
                  <a:lnTo>
                    <a:pt x="2539901" y="2333608"/>
                  </a:lnTo>
                  <a:lnTo>
                    <a:pt x="2520875" y="2374608"/>
                  </a:lnTo>
                  <a:lnTo>
                    <a:pt x="2500774" y="2414993"/>
                  </a:lnTo>
                  <a:lnTo>
                    <a:pt x="2479616" y="2454745"/>
                  </a:lnTo>
                  <a:lnTo>
                    <a:pt x="2457419" y="2493846"/>
                  </a:lnTo>
                  <a:lnTo>
                    <a:pt x="2434202" y="2532276"/>
                  </a:lnTo>
                  <a:lnTo>
                    <a:pt x="2409983" y="2570018"/>
                  </a:lnTo>
                  <a:lnTo>
                    <a:pt x="2384781" y="2607053"/>
                  </a:lnTo>
                  <a:lnTo>
                    <a:pt x="2358614" y="2643362"/>
                  </a:lnTo>
                  <a:lnTo>
                    <a:pt x="2331500" y="2678927"/>
                  </a:lnTo>
                  <a:lnTo>
                    <a:pt x="2323882" y="2688383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0394" y="6637730"/>
              <a:ext cx="304800" cy="2623185"/>
            </a:xfrm>
            <a:custGeom>
              <a:avLst/>
              <a:gdLst/>
              <a:ahLst/>
              <a:cxnLst/>
              <a:rect l="l" t="t" r="r" b="b"/>
              <a:pathLst>
                <a:path w="304800" h="2623184">
                  <a:moveTo>
                    <a:pt x="47625" y="308292"/>
                  </a:moveTo>
                  <a:lnTo>
                    <a:pt x="0" y="308292"/>
                  </a:lnTo>
                  <a:lnTo>
                    <a:pt x="0" y="2622867"/>
                  </a:lnTo>
                  <a:lnTo>
                    <a:pt x="47625" y="2622867"/>
                  </a:lnTo>
                  <a:lnTo>
                    <a:pt x="47625" y="308292"/>
                  </a:lnTo>
                  <a:close/>
                </a:path>
                <a:path w="304800" h="2623184">
                  <a:moveTo>
                    <a:pt x="304546" y="0"/>
                  </a:moveTo>
                  <a:lnTo>
                    <a:pt x="256921" y="0"/>
                  </a:lnTo>
                  <a:lnTo>
                    <a:pt x="256921" y="2314575"/>
                  </a:lnTo>
                  <a:lnTo>
                    <a:pt x="304546" y="2314575"/>
                  </a:lnTo>
                  <a:lnTo>
                    <a:pt x="304546" y="0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4636359" y="12"/>
            <a:ext cx="3651885" cy="2265045"/>
            <a:chOff x="14636359" y="12"/>
            <a:chExt cx="3651885" cy="2265045"/>
          </a:xfrm>
        </p:grpSpPr>
        <p:sp>
          <p:nvSpPr>
            <p:cNvPr id="6" name="object 6"/>
            <p:cNvSpPr/>
            <p:nvPr/>
          </p:nvSpPr>
          <p:spPr>
            <a:xfrm>
              <a:off x="15599597" y="12"/>
              <a:ext cx="2688590" cy="2265045"/>
            </a:xfrm>
            <a:custGeom>
              <a:avLst/>
              <a:gdLst/>
              <a:ahLst/>
              <a:cxnLst/>
              <a:rect l="l" t="t" r="r" b="b"/>
              <a:pathLst>
                <a:path w="2688590" h="2265045">
                  <a:moveTo>
                    <a:pt x="1657350" y="2264592"/>
                  </a:moveTo>
                  <a:lnTo>
                    <a:pt x="1609337" y="2263909"/>
                  </a:lnTo>
                  <a:lnTo>
                    <a:pt x="1561664" y="2261875"/>
                  </a:lnTo>
                  <a:lnTo>
                    <a:pt x="1514347" y="2258508"/>
                  </a:lnTo>
                  <a:lnTo>
                    <a:pt x="1467406" y="2253826"/>
                  </a:lnTo>
                  <a:lnTo>
                    <a:pt x="1420858" y="2247847"/>
                  </a:lnTo>
                  <a:lnTo>
                    <a:pt x="1374722" y="2240589"/>
                  </a:lnTo>
                  <a:lnTo>
                    <a:pt x="1329018" y="2232072"/>
                  </a:lnTo>
                  <a:lnTo>
                    <a:pt x="1283762" y="2222314"/>
                  </a:lnTo>
                  <a:lnTo>
                    <a:pt x="1238973" y="2211333"/>
                  </a:lnTo>
                  <a:lnTo>
                    <a:pt x="1194671" y="2199147"/>
                  </a:lnTo>
                  <a:lnTo>
                    <a:pt x="1150873" y="2185775"/>
                  </a:lnTo>
                  <a:lnTo>
                    <a:pt x="1107597" y="2171236"/>
                  </a:lnTo>
                  <a:lnTo>
                    <a:pt x="1064863" y="2155547"/>
                  </a:lnTo>
                  <a:lnTo>
                    <a:pt x="1022688" y="2138728"/>
                  </a:lnTo>
                  <a:lnTo>
                    <a:pt x="981091" y="2120796"/>
                  </a:lnTo>
                  <a:lnTo>
                    <a:pt x="940091" y="2101771"/>
                  </a:lnTo>
                  <a:lnTo>
                    <a:pt x="899706" y="2081670"/>
                  </a:lnTo>
                  <a:lnTo>
                    <a:pt x="859954" y="2060512"/>
                  </a:lnTo>
                  <a:lnTo>
                    <a:pt x="820853" y="2038315"/>
                  </a:lnTo>
                  <a:lnTo>
                    <a:pt x="782423" y="2015098"/>
                  </a:lnTo>
                  <a:lnTo>
                    <a:pt x="744681" y="1990879"/>
                  </a:lnTo>
                  <a:lnTo>
                    <a:pt x="707647" y="1965677"/>
                  </a:lnTo>
                  <a:lnTo>
                    <a:pt x="671337" y="1939509"/>
                  </a:lnTo>
                  <a:lnTo>
                    <a:pt x="635772" y="1912396"/>
                  </a:lnTo>
                  <a:lnTo>
                    <a:pt x="600968" y="1884354"/>
                  </a:lnTo>
                  <a:lnTo>
                    <a:pt x="566946" y="1855402"/>
                  </a:lnTo>
                  <a:lnTo>
                    <a:pt x="533723" y="1825560"/>
                  </a:lnTo>
                  <a:lnTo>
                    <a:pt x="501317" y="1794844"/>
                  </a:lnTo>
                  <a:lnTo>
                    <a:pt x="469747" y="1763274"/>
                  </a:lnTo>
                  <a:lnTo>
                    <a:pt x="439031" y="1730869"/>
                  </a:lnTo>
                  <a:lnTo>
                    <a:pt x="409189" y="1697645"/>
                  </a:lnTo>
                  <a:lnTo>
                    <a:pt x="380237" y="1663623"/>
                  </a:lnTo>
                  <a:lnTo>
                    <a:pt x="352195" y="1628819"/>
                  </a:lnTo>
                  <a:lnTo>
                    <a:pt x="325082" y="1593254"/>
                  </a:lnTo>
                  <a:lnTo>
                    <a:pt x="298914" y="1556945"/>
                  </a:lnTo>
                  <a:lnTo>
                    <a:pt x="273712" y="1519910"/>
                  </a:lnTo>
                  <a:lnTo>
                    <a:pt x="249493" y="1482168"/>
                  </a:lnTo>
                  <a:lnTo>
                    <a:pt x="226276" y="1443738"/>
                  </a:lnTo>
                  <a:lnTo>
                    <a:pt x="204080" y="1404637"/>
                  </a:lnTo>
                  <a:lnTo>
                    <a:pt x="182921" y="1364885"/>
                  </a:lnTo>
                  <a:lnTo>
                    <a:pt x="162820" y="1324500"/>
                  </a:lnTo>
                  <a:lnTo>
                    <a:pt x="143795" y="1283500"/>
                  </a:lnTo>
                  <a:lnTo>
                    <a:pt x="125863" y="1241903"/>
                  </a:lnTo>
                  <a:lnTo>
                    <a:pt x="109044" y="1199728"/>
                  </a:lnTo>
                  <a:lnTo>
                    <a:pt x="93355" y="1156994"/>
                  </a:lnTo>
                  <a:lnTo>
                    <a:pt x="78816" y="1113718"/>
                  </a:lnTo>
                  <a:lnTo>
                    <a:pt x="65444" y="1069920"/>
                  </a:lnTo>
                  <a:lnTo>
                    <a:pt x="53258" y="1025618"/>
                  </a:lnTo>
                  <a:lnTo>
                    <a:pt x="42277" y="980829"/>
                  </a:lnTo>
                  <a:lnTo>
                    <a:pt x="32519" y="935573"/>
                  </a:lnTo>
                  <a:lnTo>
                    <a:pt x="24002" y="889869"/>
                  </a:lnTo>
                  <a:lnTo>
                    <a:pt x="16744" y="843733"/>
                  </a:lnTo>
                  <a:lnTo>
                    <a:pt x="10765" y="797185"/>
                  </a:lnTo>
                  <a:lnTo>
                    <a:pt x="6083" y="750244"/>
                  </a:lnTo>
                  <a:lnTo>
                    <a:pt x="2716" y="702927"/>
                  </a:lnTo>
                  <a:lnTo>
                    <a:pt x="682" y="655254"/>
                  </a:lnTo>
                  <a:lnTo>
                    <a:pt x="0" y="607241"/>
                  </a:lnTo>
                  <a:lnTo>
                    <a:pt x="682" y="559229"/>
                  </a:lnTo>
                  <a:lnTo>
                    <a:pt x="2716" y="511556"/>
                  </a:lnTo>
                  <a:lnTo>
                    <a:pt x="6083" y="464239"/>
                  </a:lnTo>
                  <a:lnTo>
                    <a:pt x="10765" y="417298"/>
                  </a:lnTo>
                  <a:lnTo>
                    <a:pt x="16744" y="370750"/>
                  </a:lnTo>
                  <a:lnTo>
                    <a:pt x="24002" y="324614"/>
                  </a:lnTo>
                  <a:lnTo>
                    <a:pt x="32519" y="278910"/>
                  </a:lnTo>
                  <a:lnTo>
                    <a:pt x="42277" y="233654"/>
                  </a:lnTo>
                  <a:lnTo>
                    <a:pt x="53258" y="188865"/>
                  </a:lnTo>
                  <a:lnTo>
                    <a:pt x="65444" y="144563"/>
                  </a:lnTo>
                  <a:lnTo>
                    <a:pt x="78816" y="100765"/>
                  </a:lnTo>
                  <a:lnTo>
                    <a:pt x="93355" y="57489"/>
                  </a:lnTo>
                  <a:lnTo>
                    <a:pt x="109044" y="14755"/>
                  </a:lnTo>
                  <a:lnTo>
                    <a:pt x="114928" y="0"/>
                  </a:lnTo>
                  <a:lnTo>
                    <a:pt x="2688402" y="1904762"/>
                  </a:lnTo>
                  <a:lnTo>
                    <a:pt x="2643362" y="1939509"/>
                  </a:lnTo>
                  <a:lnTo>
                    <a:pt x="2607053" y="1965677"/>
                  </a:lnTo>
                  <a:lnTo>
                    <a:pt x="2570018" y="1990879"/>
                  </a:lnTo>
                  <a:lnTo>
                    <a:pt x="2532276" y="2015098"/>
                  </a:lnTo>
                  <a:lnTo>
                    <a:pt x="2493846" y="2038315"/>
                  </a:lnTo>
                  <a:lnTo>
                    <a:pt x="2454745" y="2060512"/>
                  </a:lnTo>
                  <a:lnTo>
                    <a:pt x="2414993" y="2081670"/>
                  </a:lnTo>
                  <a:lnTo>
                    <a:pt x="2374608" y="2101771"/>
                  </a:lnTo>
                  <a:lnTo>
                    <a:pt x="2333608" y="2120796"/>
                  </a:lnTo>
                  <a:lnTo>
                    <a:pt x="2292011" y="2138728"/>
                  </a:lnTo>
                  <a:lnTo>
                    <a:pt x="2249836" y="2155547"/>
                  </a:lnTo>
                  <a:lnTo>
                    <a:pt x="2207102" y="2171236"/>
                  </a:lnTo>
                  <a:lnTo>
                    <a:pt x="2163826" y="2185775"/>
                  </a:lnTo>
                  <a:lnTo>
                    <a:pt x="2120028" y="2199147"/>
                  </a:lnTo>
                  <a:lnTo>
                    <a:pt x="2075726" y="2211333"/>
                  </a:lnTo>
                  <a:lnTo>
                    <a:pt x="2030937" y="2222314"/>
                  </a:lnTo>
                  <a:lnTo>
                    <a:pt x="1985681" y="2232072"/>
                  </a:lnTo>
                  <a:lnTo>
                    <a:pt x="1939977" y="2240589"/>
                  </a:lnTo>
                  <a:lnTo>
                    <a:pt x="1893841" y="2247847"/>
                  </a:lnTo>
                  <a:lnTo>
                    <a:pt x="1847293" y="2253826"/>
                  </a:lnTo>
                  <a:lnTo>
                    <a:pt x="1800352" y="2258508"/>
                  </a:lnTo>
                  <a:lnTo>
                    <a:pt x="1753035" y="2261875"/>
                  </a:lnTo>
                  <a:lnTo>
                    <a:pt x="1705362" y="2263909"/>
                  </a:lnTo>
                  <a:lnTo>
                    <a:pt x="1657350" y="2264592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636357" y="720381"/>
              <a:ext cx="2623185" cy="304800"/>
            </a:xfrm>
            <a:custGeom>
              <a:avLst/>
              <a:gdLst/>
              <a:ahLst/>
              <a:cxnLst/>
              <a:rect l="l" t="t" r="r" b="b"/>
              <a:pathLst>
                <a:path w="2623184" h="304800">
                  <a:moveTo>
                    <a:pt x="2314575" y="0"/>
                  </a:moveTo>
                  <a:lnTo>
                    <a:pt x="0" y="0"/>
                  </a:lnTo>
                  <a:lnTo>
                    <a:pt x="0" y="47625"/>
                  </a:lnTo>
                  <a:lnTo>
                    <a:pt x="2314575" y="47625"/>
                  </a:lnTo>
                  <a:lnTo>
                    <a:pt x="2314575" y="0"/>
                  </a:lnTo>
                  <a:close/>
                </a:path>
                <a:path w="2623184" h="304800">
                  <a:moveTo>
                    <a:pt x="2622880" y="256908"/>
                  </a:moveTo>
                  <a:lnTo>
                    <a:pt x="308305" y="256908"/>
                  </a:lnTo>
                  <a:lnTo>
                    <a:pt x="308305" y="304533"/>
                  </a:lnTo>
                  <a:lnTo>
                    <a:pt x="2622880" y="304533"/>
                  </a:lnTo>
                  <a:lnTo>
                    <a:pt x="2622880" y="256908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319" y="3393388"/>
            <a:ext cx="4591049" cy="431482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0" dirty="0"/>
              <a:t>For</a:t>
            </a:r>
            <a:r>
              <a:rPr spc="-459" dirty="0"/>
              <a:t> </a:t>
            </a:r>
            <a:r>
              <a:rPr spc="245" dirty="0"/>
              <a:t>Hours</a:t>
            </a:r>
            <a:r>
              <a:rPr spc="-455" dirty="0"/>
              <a:t> </a:t>
            </a:r>
            <a:r>
              <a:rPr spc="635" dirty="0"/>
              <a:t>and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360901" y="1638824"/>
            <a:ext cx="15911830" cy="7560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275" dirty="0">
                <a:solidFill>
                  <a:srgbClr val="040707"/>
                </a:solidFill>
                <a:latin typeface="Verdana"/>
                <a:cs typeface="Verdana"/>
              </a:rPr>
              <a:t>Information</a:t>
            </a:r>
            <a:endParaRPr sz="80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9930"/>
              </a:spcBef>
              <a:tabLst>
                <a:tab pos="3326765" algn="l"/>
              </a:tabLst>
            </a:pPr>
            <a:r>
              <a:rPr sz="6300" spc="390" dirty="0">
                <a:solidFill>
                  <a:srgbClr val="4E7DB6"/>
                </a:solidFill>
                <a:latin typeface="Lucida Sans Unicode"/>
                <a:cs typeface="Lucida Sans Unicode"/>
              </a:rPr>
              <a:t>PHONE	</a:t>
            </a:r>
            <a:r>
              <a:rPr sz="6300" spc="450" dirty="0">
                <a:solidFill>
                  <a:srgbClr val="4E7DB6"/>
                </a:solidFill>
                <a:latin typeface="Lucida Sans Unicode"/>
                <a:cs typeface="Lucida Sans Unicode"/>
              </a:rPr>
              <a:t>NUMBER</a:t>
            </a:r>
            <a:endParaRPr sz="630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2425"/>
              </a:spcBef>
            </a:pPr>
            <a:r>
              <a:rPr sz="5250" spc="-125" dirty="0">
                <a:solidFill>
                  <a:srgbClr val="040707"/>
                </a:solidFill>
                <a:latin typeface="Lucida Sans Unicode"/>
                <a:cs typeface="Lucida Sans Unicode"/>
              </a:rPr>
              <a:t>951-486-3200</a:t>
            </a:r>
            <a:endParaRPr sz="5250">
              <a:latin typeface="Lucida Sans Unicode"/>
              <a:cs typeface="Lucida Sans Unicode"/>
            </a:endParaRPr>
          </a:p>
          <a:p>
            <a:pPr marR="21590" algn="r">
              <a:lnSpc>
                <a:spcPct val="100000"/>
              </a:lnSpc>
              <a:spcBef>
                <a:spcPts val="7225"/>
              </a:spcBef>
            </a:pPr>
            <a:r>
              <a:rPr sz="6300" spc="550" dirty="0">
                <a:solidFill>
                  <a:srgbClr val="4E7DB6"/>
                </a:solidFill>
                <a:latin typeface="Lucida Sans Unicode"/>
                <a:cs typeface="Lucida Sans Unicode"/>
              </a:rPr>
              <a:t>WEBSITE</a:t>
            </a:r>
            <a:endParaRPr sz="6300">
              <a:latin typeface="Lucida Sans Unicode"/>
              <a:cs typeface="Lucida Sans Unicode"/>
            </a:endParaRPr>
          </a:p>
          <a:p>
            <a:pPr marR="22225" algn="r">
              <a:lnSpc>
                <a:spcPct val="100000"/>
              </a:lnSpc>
              <a:spcBef>
                <a:spcPts val="2425"/>
              </a:spcBef>
            </a:pPr>
            <a:r>
              <a:rPr sz="5250" spc="80" dirty="0">
                <a:solidFill>
                  <a:srgbClr val="040707"/>
                </a:solidFill>
                <a:latin typeface="Lucida Sans Unicode"/>
                <a:cs typeface="Lucida Sans Unicode"/>
                <a:hlinkClick r:id="rId3"/>
              </a:rPr>
              <a:t>www.rcwaste.org/hhw</a:t>
            </a:r>
            <a:endParaRPr sz="52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50" dirty="0"/>
              <a:t>Thank</a:t>
            </a:r>
            <a:r>
              <a:rPr spc="-490" dirty="0"/>
              <a:t> </a:t>
            </a:r>
            <a:r>
              <a:rPr spc="380" dirty="0"/>
              <a:t>you!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47406" y="5679841"/>
            <a:ext cx="31934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345" dirty="0">
                <a:solidFill>
                  <a:srgbClr val="FFFFFF"/>
                </a:solidFill>
                <a:latin typeface="Lucida Sans Unicode"/>
                <a:cs typeface="Lucida Sans Unicode"/>
              </a:rPr>
              <a:t>QUESTIONS?</a:t>
            </a:r>
            <a:endParaRPr sz="3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9626" y="908075"/>
            <a:ext cx="1559306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75" dirty="0"/>
              <a:t>Household</a:t>
            </a:r>
            <a:r>
              <a:rPr spc="-425" dirty="0"/>
              <a:t> </a:t>
            </a:r>
            <a:r>
              <a:rPr spc="360" dirty="0"/>
              <a:t>Hazardous</a:t>
            </a:r>
            <a:r>
              <a:rPr spc="-425" dirty="0"/>
              <a:t> </a:t>
            </a:r>
            <a:r>
              <a:rPr spc="385" dirty="0"/>
              <a:t>Waste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2809" y="2433585"/>
            <a:ext cx="704469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120" dirty="0">
                <a:solidFill>
                  <a:srgbClr val="4E7DB6"/>
                </a:solidFill>
                <a:latin typeface="Verdana"/>
                <a:cs typeface="Verdana"/>
              </a:rPr>
              <a:t>A</a:t>
            </a:r>
            <a:r>
              <a:rPr sz="4200" spc="585" dirty="0">
                <a:solidFill>
                  <a:srgbClr val="4E7DB6"/>
                </a:solidFill>
                <a:latin typeface="Verdana"/>
                <a:cs typeface="Verdana"/>
              </a:rPr>
              <a:t> </a:t>
            </a:r>
            <a:r>
              <a:rPr sz="4200" spc="165" dirty="0">
                <a:solidFill>
                  <a:srgbClr val="4E7DB6"/>
                </a:solidFill>
                <a:latin typeface="Verdana"/>
                <a:cs typeface="Verdana"/>
              </a:rPr>
              <a:t>BRIEF</a:t>
            </a:r>
            <a:r>
              <a:rPr sz="4200" spc="590" dirty="0">
                <a:solidFill>
                  <a:srgbClr val="4E7DB6"/>
                </a:solidFill>
                <a:latin typeface="Verdana"/>
                <a:cs typeface="Verdana"/>
              </a:rPr>
              <a:t> </a:t>
            </a:r>
            <a:r>
              <a:rPr sz="4200" spc="400" dirty="0">
                <a:solidFill>
                  <a:srgbClr val="4E7DB6"/>
                </a:solidFill>
                <a:latin typeface="Verdana"/>
                <a:cs typeface="Verdana"/>
              </a:rPr>
              <a:t>BACKGROUND</a:t>
            </a:r>
            <a:endParaRPr sz="42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1160" y="4580015"/>
            <a:ext cx="16029940" cy="2247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500"/>
              </a:lnSpc>
              <a:spcBef>
                <a:spcPts val="95"/>
              </a:spcBef>
            </a:pPr>
            <a:r>
              <a:rPr sz="2950" spc="-30" dirty="0">
                <a:solidFill>
                  <a:srgbClr val="040707"/>
                </a:solidFill>
                <a:latin typeface="Lucida Sans Unicode"/>
                <a:cs typeface="Lucida Sans Unicode"/>
              </a:rPr>
              <a:t>EPA </a:t>
            </a:r>
            <a:r>
              <a:rPr sz="295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considers </a:t>
            </a:r>
            <a:r>
              <a:rPr sz="2950" spc="125" dirty="0">
                <a:solidFill>
                  <a:srgbClr val="040707"/>
                </a:solidFill>
                <a:latin typeface="Lucida Sans Unicode"/>
                <a:cs typeface="Lucida Sans Unicode"/>
              </a:rPr>
              <a:t>some </a:t>
            </a:r>
            <a:r>
              <a:rPr sz="2950" dirty="0">
                <a:solidFill>
                  <a:srgbClr val="040707"/>
                </a:solidFill>
                <a:latin typeface="Lucida Sans Unicode"/>
                <a:cs typeface="Lucida Sans Unicode"/>
              </a:rPr>
              <a:t>leftover </a:t>
            </a:r>
            <a:r>
              <a:rPr sz="295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household </a:t>
            </a:r>
            <a:r>
              <a:rPr sz="295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 </a:t>
            </a:r>
            <a:r>
              <a:rPr sz="295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that </a:t>
            </a:r>
            <a:r>
              <a:rPr sz="2950" spc="204" dirty="0">
                <a:solidFill>
                  <a:srgbClr val="040707"/>
                </a:solidFill>
                <a:latin typeface="Lucida Sans Unicode"/>
                <a:cs typeface="Lucida Sans Unicode"/>
              </a:rPr>
              <a:t>can </a:t>
            </a:r>
            <a:r>
              <a:rPr sz="2950" spc="165" dirty="0">
                <a:solidFill>
                  <a:srgbClr val="040707"/>
                </a:solidFill>
                <a:latin typeface="Lucida Sans Unicode"/>
                <a:cs typeface="Lucida Sans Unicode"/>
              </a:rPr>
              <a:t>catch </a:t>
            </a:r>
            <a:r>
              <a:rPr sz="2950" spc="-135" dirty="0">
                <a:solidFill>
                  <a:srgbClr val="040707"/>
                </a:solidFill>
                <a:latin typeface="Lucida Sans Unicode"/>
                <a:cs typeface="Lucida Sans Unicode"/>
              </a:rPr>
              <a:t>fire, </a:t>
            </a:r>
            <a:r>
              <a:rPr sz="295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react, </a:t>
            </a:r>
            <a:r>
              <a:rPr sz="2950" spc="-50" dirty="0">
                <a:solidFill>
                  <a:srgbClr val="040707"/>
                </a:solidFill>
                <a:latin typeface="Lucida Sans Unicode"/>
                <a:cs typeface="Lucida Sans Unicode"/>
              </a:rPr>
              <a:t>or </a:t>
            </a:r>
            <a:r>
              <a:rPr sz="295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explode </a:t>
            </a:r>
            <a:r>
              <a:rPr sz="2950" spc="-919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5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under </a:t>
            </a:r>
            <a:r>
              <a:rPr sz="295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certain </a:t>
            </a:r>
            <a:r>
              <a:rPr sz="2950" spc="65" dirty="0">
                <a:solidFill>
                  <a:srgbClr val="040707"/>
                </a:solidFill>
                <a:latin typeface="Lucida Sans Unicode"/>
                <a:cs typeface="Lucida Sans Unicode"/>
              </a:rPr>
              <a:t>circumstances, </a:t>
            </a:r>
            <a:r>
              <a:rPr sz="2950" spc="-50" dirty="0">
                <a:solidFill>
                  <a:srgbClr val="040707"/>
                </a:solidFill>
                <a:latin typeface="Lucida Sans Unicode"/>
                <a:cs typeface="Lucida Sans Unicode"/>
              </a:rPr>
              <a:t>or </a:t>
            </a:r>
            <a:r>
              <a:rPr sz="295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that </a:t>
            </a:r>
            <a:r>
              <a:rPr sz="2950" spc="120" dirty="0">
                <a:solidFill>
                  <a:srgbClr val="040707"/>
                </a:solidFill>
                <a:latin typeface="Lucida Sans Unicode"/>
                <a:cs typeface="Lucida Sans Unicode"/>
              </a:rPr>
              <a:t>are </a:t>
            </a:r>
            <a:r>
              <a:rPr sz="295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corrosive </a:t>
            </a:r>
            <a:r>
              <a:rPr sz="2950" spc="-50" dirty="0">
                <a:solidFill>
                  <a:srgbClr val="040707"/>
                </a:solidFill>
                <a:latin typeface="Lucida Sans Unicode"/>
                <a:cs typeface="Lucida Sans Unicode"/>
              </a:rPr>
              <a:t>or </a:t>
            </a:r>
            <a:r>
              <a:rPr sz="2950" spc="-70" dirty="0">
                <a:solidFill>
                  <a:srgbClr val="040707"/>
                </a:solidFill>
                <a:latin typeface="Lucida Sans Unicode"/>
                <a:cs typeface="Lucida Sans Unicode"/>
              </a:rPr>
              <a:t>toxic </a:t>
            </a:r>
            <a:r>
              <a:rPr sz="2950" spc="190" dirty="0">
                <a:solidFill>
                  <a:srgbClr val="040707"/>
                </a:solidFill>
                <a:latin typeface="Lucida Sans Unicode"/>
                <a:cs typeface="Lucida Sans Unicode"/>
              </a:rPr>
              <a:t>as </a:t>
            </a:r>
            <a:r>
              <a:rPr sz="295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household </a:t>
            </a:r>
            <a:r>
              <a:rPr sz="295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hazardous </a:t>
            </a:r>
            <a:r>
              <a:rPr sz="295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 waste. </a:t>
            </a:r>
            <a:r>
              <a:rPr sz="295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Products, </a:t>
            </a:r>
            <a:r>
              <a:rPr sz="2950" spc="75" dirty="0">
                <a:solidFill>
                  <a:srgbClr val="040707"/>
                </a:solidFill>
                <a:latin typeface="Lucida Sans Unicode"/>
                <a:cs typeface="Lucida Sans Unicode"/>
              </a:rPr>
              <a:t>such </a:t>
            </a:r>
            <a:r>
              <a:rPr sz="2950" spc="190" dirty="0">
                <a:solidFill>
                  <a:srgbClr val="040707"/>
                </a:solidFill>
                <a:latin typeface="Lucida Sans Unicode"/>
                <a:cs typeface="Lucida Sans Unicode"/>
              </a:rPr>
              <a:t>as </a:t>
            </a:r>
            <a:r>
              <a:rPr sz="295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paints, </a:t>
            </a:r>
            <a:r>
              <a:rPr sz="295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cleaners, </a:t>
            </a:r>
            <a:r>
              <a:rPr sz="2950" spc="-135" dirty="0">
                <a:solidFill>
                  <a:srgbClr val="040707"/>
                </a:solidFill>
                <a:latin typeface="Lucida Sans Unicode"/>
                <a:cs typeface="Lucida Sans Unicode"/>
              </a:rPr>
              <a:t>oils, </a:t>
            </a:r>
            <a:r>
              <a:rPr sz="295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batteries, </a:t>
            </a:r>
            <a:r>
              <a:rPr sz="2950" spc="150" dirty="0">
                <a:solidFill>
                  <a:srgbClr val="040707"/>
                </a:solidFill>
                <a:latin typeface="Lucida Sans Unicode"/>
                <a:cs typeface="Lucida Sans Unicode"/>
              </a:rPr>
              <a:t>and </a:t>
            </a:r>
            <a:r>
              <a:rPr sz="295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pesticides </a:t>
            </a:r>
            <a:r>
              <a:rPr sz="2950" spc="204" dirty="0">
                <a:solidFill>
                  <a:srgbClr val="040707"/>
                </a:solidFill>
                <a:latin typeface="Lucida Sans Unicode"/>
                <a:cs typeface="Lucida Sans Unicode"/>
              </a:rPr>
              <a:t>can </a:t>
            </a:r>
            <a:r>
              <a:rPr sz="295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contain </a:t>
            </a:r>
            <a:r>
              <a:rPr sz="2950" spc="6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5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hazardous</a:t>
            </a:r>
            <a:r>
              <a:rPr sz="29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5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ingredients</a:t>
            </a:r>
            <a:r>
              <a:rPr sz="29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50" spc="15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29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5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require</a:t>
            </a:r>
            <a:r>
              <a:rPr sz="29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50" spc="85" dirty="0">
                <a:solidFill>
                  <a:srgbClr val="040707"/>
                </a:solidFill>
                <a:latin typeface="Lucida Sans Unicode"/>
                <a:cs typeface="Lucida Sans Unicode"/>
              </a:rPr>
              <a:t>special</a:t>
            </a:r>
            <a:r>
              <a:rPr sz="29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50" spc="160" dirty="0">
                <a:solidFill>
                  <a:srgbClr val="040707"/>
                </a:solidFill>
                <a:latin typeface="Lucida Sans Unicode"/>
                <a:cs typeface="Lucida Sans Unicode"/>
              </a:rPr>
              <a:t>care</a:t>
            </a:r>
            <a:r>
              <a:rPr sz="29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5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when</a:t>
            </a:r>
            <a:r>
              <a:rPr sz="29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50" spc="35" dirty="0">
                <a:solidFill>
                  <a:srgbClr val="040707"/>
                </a:solidFill>
                <a:latin typeface="Lucida Sans Unicode"/>
                <a:cs typeface="Lucida Sans Unicode"/>
              </a:rPr>
              <a:t>you</a:t>
            </a:r>
            <a:r>
              <a:rPr sz="295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5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dispose</a:t>
            </a:r>
            <a:r>
              <a:rPr sz="29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5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of</a:t>
            </a:r>
            <a:r>
              <a:rPr sz="295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5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them.</a:t>
            </a:r>
            <a:endParaRPr sz="2950">
              <a:latin typeface="Lucida Sans Unicode"/>
              <a:cs typeface="Lucida Sans Unicod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154539" y="8855574"/>
            <a:ext cx="2133600" cy="1431925"/>
            <a:chOff x="16154539" y="8855574"/>
            <a:chExt cx="2133600" cy="1431925"/>
          </a:xfrm>
        </p:grpSpPr>
        <p:sp>
          <p:nvSpPr>
            <p:cNvPr id="6" name="object 6"/>
            <p:cNvSpPr/>
            <p:nvPr/>
          </p:nvSpPr>
          <p:spPr>
            <a:xfrm>
              <a:off x="16888846" y="8855574"/>
              <a:ext cx="1399540" cy="1431925"/>
            </a:xfrm>
            <a:custGeom>
              <a:avLst/>
              <a:gdLst/>
              <a:ahLst/>
              <a:cxnLst/>
              <a:rect l="l" t="t" r="r" b="b"/>
              <a:pathLst>
                <a:path w="1399540" h="1431925">
                  <a:moveTo>
                    <a:pt x="141301" y="1431425"/>
                  </a:moveTo>
                  <a:lnTo>
                    <a:pt x="113067" y="1383338"/>
                  </a:lnTo>
                  <a:lnTo>
                    <a:pt x="92378" y="1342945"/>
                  </a:lnTo>
                  <a:lnTo>
                    <a:pt x="73618" y="1301448"/>
                  </a:lnTo>
                  <a:lnTo>
                    <a:pt x="56844" y="1258906"/>
                  </a:lnTo>
                  <a:lnTo>
                    <a:pt x="42116" y="1215379"/>
                  </a:lnTo>
                  <a:lnTo>
                    <a:pt x="29493" y="1170924"/>
                  </a:lnTo>
                  <a:lnTo>
                    <a:pt x="19032" y="1125600"/>
                  </a:lnTo>
                  <a:lnTo>
                    <a:pt x="10794" y="1079468"/>
                  </a:lnTo>
                  <a:lnTo>
                    <a:pt x="4836" y="1032585"/>
                  </a:lnTo>
                  <a:lnTo>
                    <a:pt x="1218" y="985010"/>
                  </a:lnTo>
                  <a:lnTo>
                    <a:pt x="0" y="936802"/>
                  </a:lnTo>
                  <a:lnTo>
                    <a:pt x="1218" y="888594"/>
                  </a:lnTo>
                  <a:lnTo>
                    <a:pt x="4836" y="841019"/>
                  </a:lnTo>
                  <a:lnTo>
                    <a:pt x="10794" y="794136"/>
                  </a:lnTo>
                  <a:lnTo>
                    <a:pt x="19032" y="748004"/>
                  </a:lnTo>
                  <a:lnTo>
                    <a:pt x="29493" y="702681"/>
                  </a:lnTo>
                  <a:lnTo>
                    <a:pt x="42116" y="658226"/>
                  </a:lnTo>
                  <a:lnTo>
                    <a:pt x="56844" y="614698"/>
                  </a:lnTo>
                  <a:lnTo>
                    <a:pt x="73618" y="572156"/>
                  </a:lnTo>
                  <a:lnTo>
                    <a:pt x="92378" y="530659"/>
                  </a:lnTo>
                  <a:lnTo>
                    <a:pt x="113067" y="490266"/>
                  </a:lnTo>
                  <a:lnTo>
                    <a:pt x="135624" y="451036"/>
                  </a:lnTo>
                  <a:lnTo>
                    <a:pt x="159991" y="413027"/>
                  </a:lnTo>
                  <a:lnTo>
                    <a:pt x="186109" y="376298"/>
                  </a:lnTo>
                  <a:lnTo>
                    <a:pt x="213920" y="340909"/>
                  </a:lnTo>
                  <a:lnTo>
                    <a:pt x="243364" y="306917"/>
                  </a:lnTo>
                  <a:lnTo>
                    <a:pt x="274383" y="274383"/>
                  </a:lnTo>
                  <a:lnTo>
                    <a:pt x="306917" y="243364"/>
                  </a:lnTo>
                  <a:lnTo>
                    <a:pt x="340909" y="213920"/>
                  </a:lnTo>
                  <a:lnTo>
                    <a:pt x="376298" y="186109"/>
                  </a:lnTo>
                  <a:lnTo>
                    <a:pt x="413027" y="159991"/>
                  </a:lnTo>
                  <a:lnTo>
                    <a:pt x="451036" y="135624"/>
                  </a:lnTo>
                  <a:lnTo>
                    <a:pt x="490266" y="113067"/>
                  </a:lnTo>
                  <a:lnTo>
                    <a:pt x="530659" y="92378"/>
                  </a:lnTo>
                  <a:lnTo>
                    <a:pt x="572156" y="73618"/>
                  </a:lnTo>
                  <a:lnTo>
                    <a:pt x="614698" y="56844"/>
                  </a:lnTo>
                  <a:lnTo>
                    <a:pt x="658226" y="42116"/>
                  </a:lnTo>
                  <a:lnTo>
                    <a:pt x="702681" y="29493"/>
                  </a:lnTo>
                  <a:lnTo>
                    <a:pt x="748004" y="19032"/>
                  </a:lnTo>
                  <a:lnTo>
                    <a:pt x="794136" y="10794"/>
                  </a:lnTo>
                  <a:lnTo>
                    <a:pt x="841019" y="4836"/>
                  </a:lnTo>
                  <a:lnTo>
                    <a:pt x="888594" y="1218"/>
                  </a:lnTo>
                  <a:lnTo>
                    <a:pt x="936802" y="0"/>
                  </a:lnTo>
                  <a:lnTo>
                    <a:pt x="985010" y="1218"/>
                  </a:lnTo>
                  <a:lnTo>
                    <a:pt x="1032585" y="4836"/>
                  </a:lnTo>
                  <a:lnTo>
                    <a:pt x="1079468" y="10794"/>
                  </a:lnTo>
                  <a:lnTo>
                    <a:pt x="1125600" y="19032"/>
                  </a:lnTo>
                  <a:lnTo>
                    <a:pt x="1170924" y="29493"/>
                  </a:lnTo>
                  <a:lnTo>
                    <a:pt x="1215379" y="42116"/>
                  </a:lnTo>
                  <a:lnTo>
                    <a:pt x="1258906" y="56844"/>
                  </a:lnTo>
                  <a:lnTo>
                    <a:pt x="1301448" y="73618"/>
                  </a:lnTo>
                  <a:lnTo>
                    <a:pt x="1342945" y="92378"/>
                  </a:lnTo>
                  <a:lnTo>
                    <a:pt x="1383338" y="113067"/>
                  </a:lnTo>
                  <a:lnTo>
                    <a:pt x="1399153" y="122160"/>
                  </a:lnTo>
                  <a:lnTo>
                    <a:pt x="141301" y="1431425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154528" y="9612769"/>
              <a:ext cx="1477010" cy="172720"/>
            </a:xfrm>
            <a:custGeom>
              <a:avLst/>
              <a:gdLst/>
              <a:ahLst/>
              <a:cxnLst/>
              <a:rect l="l" t="t" r="r" b="b"/>
              <a:pathLst>
                <a:path w="1477009" h="172720">
                  <a:moveTo>
                    <a:pt x="1302778" y="0"/>
                  </a:moveTo>
                  <a:lnTo>
                    <a:pt x="0" y="0"/>
                  </a:lnTo>
                  <a:lnTo>
                    <a:pt x="0" y="27622"/>
                  </a:lnTo>
                  <a:lnTo>
                    <a:pt x="1302778" y="27622"/>
                  </a:lnTo>
                  <a:lnTo>
                    <a:pt x="1302778" y="0"/>
                  </a:lnTo>
                  <a:close/>
                </a:path>
                <a:path w="1477009" h="172720">
                  <a:moveTo>
                    <a:pt x="1476654" y="144894"/>
                  </a:moveTo>
                  <a:lnTo>
                    <a:pt x="173888" y="144894"/>
                  </a:lnTo>
                  <a:lnTo>
                    <a:pt x="173888" y="172516"/>
                  </a:lnTo>
                  <a:lnTo>
                    <a:pt x="1476654" y="172516"/>
                  </a:lnTo>
                  <a:lnTo>
                    <a:pt x="1476654" y="144894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2709000"/>
            <a:ext cx="3581399" cy="259893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6830" y="5650183"/>
            <a:ext cx="3230291" cy="282676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18285942" cy="257174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9626" y="908075"/>
            <a:ext cx="1559306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75" dirty="0"/>
              <a:t>Household</a:t>
            </a:r>
            <a:r>
              <a:rPr spc="-425" dirty="0"/>
              <a:t> </a:t>
            </a:r>
            <a:r>
              <a:rPr spc="360" dirty="0"/>
              <a:t>Hazardous</a:t>
            </a:r>
            <a:r>
              <a:rPr spc="-425" dirty="0"/>
              <a:t> </a:t>
            </a:r>
            <a:r>
              <a:rPr spc="385" dirty="0"/>
              <a:t>Waste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65066" y="2741389"/>
            <a:ext cx="11769725" cy="508762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3000" spc="70" dirty="0">
                <a:solidFill>
                  <a:srgbClr val="040707"/>
                </a:solidFill>
                <a:latin typeface="Lucida Sans Unicode"/>
                <a:cs typeface="Lucida Sans Unicode"/>
              </a:rPr>
              <a:t>Paint</a:t>
            </a:r>
            <a:r>
              <a:rPr sz="300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75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</a:t>
            </a:r>
            <a:endParaRPr sz="3000">
              <a:latin typeface="Lucida Sans Unicode"/>
              <a:cs typeface="Lucida Sans Unicode"/>
            </a:endParaRPr>
          </a:p>
          <a:p>
            <a:pPr marL="12700" marR="5080">
              <a:lnSpc>
                <a:spcPct val="125000"/>
              </a:lnSpc>
            </a:pPr>
            <a:r>
              <a:rPr sz="3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Paint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20" dirty="0">
                <a:solidFill>
                  <a:srgbClr val="040707"/>
                </a:solidFill>
                <a:latin typeface="Lucida Sans Unicode"/>
                <a:cs typeface="Lucida Sans Unicode"/>
              </a:rPr>
              <a:t>(oil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60" dirty="0">
                <a:solidFill>
                  <a:srgbClr val="040707"/>
                </a:solidFill>
                <a:latin typeface="Lucida Sans Unicode"/>
                <a:cs typeface="Lucida Sans Unicode"/>
              </a:rPr>
              <a:t>based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114" dirty="0">
                <a:solidFill>
                  <a:srgbClr val="040707"/>
                </a:solidFill>
                <a:latin typeface="Lucida Sans Unicode"/>
                <a:cs typeface="Lucida Sans Unicode"/>
              </a:rPr>
              <a:t>&amp;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00" dirty="0">
                <a:solidFill>
                  <a:srgbClr val="040707"/>
                </a:solidFill>
                <a:latin typeface="Lucida Sans Unicode"/>
                <a:cs typeface="Lucida Sans Unicode"/>
              </a:rPr>
              <a:t>latex)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50" dirty="0">
                <a:solidFill>
                  <a:srgbClr val="040707"/>
                </a:solidFill>
                <a:latin typeface="Lucida Sans Unicode"/>
                <a:cs typeface="Lucida Sans Unicode"/>
              </a:rPr>
              <a:t>stain,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35" dirty="0">
                <a:solidFill>
                  <a:srgbClr val="040707"/>
                </a:solidFill>
                <a:latin typeface="Lucida Sans Unicode"/>
                <a:cs typeface="Lucida Sans Unicode"/>
              </a:rPr>
              <a:t>varnish,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adhesive,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paint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85" dirty="0">
                <a:solidFill>
                  <a:srgbClr val="040707"/>
                </a:solidFill>
                <a:latin typeface="Lucida Sans Unicode"/>
                <a:cs typeface="Lucida Sans Unicode"/>
              </a:rPr>
              <a:t>thinner, </a:t>
            </a:r>
            <a:r>
              <a:rPr sz="3000" spc="-93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90" dirty="0">
                <a:solidFill>
                  <a:srgbClr val="040707"/>
                </a:solidFill>
                <a:latin typeface="Lucida Sans Unicode"/>
                <a:cs typeface="Lucida Sans Unicode"/>
              </a:rPr>
              <a:t>resin,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75" dirty="0">
                <a:solidFill>
                  <a:srgbClr val="040707"/>
                </a:solidFill>
                <a:latin typeface="Lucida Sans Unicode"/>
                <a:cs typeface="Lucida Sans Unicode"/>
              </a:rPr>
              <a:t>epoxy,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caulking </a:t>
            </a:r>
            <a:r>
              <a:rPr sz="3000" spc="-114" dirty="0">
                <a:solidFill>
                  <a:srgbClr val="040707"/>
                </a:solidFill>
                <a:latin typeface="Lucida Sans Unicode"/>
                <a:cs typeface="Lucida Sans Unicode"/>
              </a:rPr>
              <a:t>&amp;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80" dirty="0">
                <a:solidFill>
                  <a:srgbClr val="040707"/>
                </a:solidFill>
                <a:latin typeface="Lucida Sans Unicode"/>
                <a:cs typeface="Lucida Sans Unicode"/>
              </a:rPr>
              <a:t>wood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preservatives</a:t>
            </a:r>
            <a:endParaRPr sz="3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3000" spc="65" dirty="0">
                <a:solidFill>
                  <a:srgbClr val="040707"/>
                </a:solidFill>
                <a:latin typeface="Lucida Sans Unicode"/>
                <a:cs typeface="Lucida Sans Unicode"/>
              </a:rPr>
              <a:t>Automotive</a:t>
            </a:r>
            <a:r>
              <a:rPr sz="300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75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</a:t>
            </a:r>
            <a:endParaRPr sz="3000">
              <a:latin typeface="Lucida Sans Unicode"/>
              <a:cs typeface="Lucida Sans Unicode"/>
            </a:endParaRPr>
          </a:p>
          <a:p>
            <a:pPr marL="12700" marR="4062729">
              <a:lnSpc>
                <a:spcPct val="125000"/>
              </a:lnSpc>
            </a:pPr>
            <a:r>
              <a:rPr sz="300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Used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185" dirty="0">
                <a:solidFill>
                  <a:srgbClr val="040707"/>
                </a:solidFill>
                <a:latin typeface="Lucida Sans Unicode"/>
                <a:cs typeface="Lucida Sans Unicode"/>
              </a:rPr>
              <a:t>oil,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110" dirty="0">
                <a:solidFill>
                  <a:srgbClr val="040707"/>
                </a:solidFill>
                <a:latin typeface="Lucida Sans Unicode"/>
                <a:cs typeface="Lucida Sans Unicode"/>
              </a:rPr>
              <a:t>oil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110" dirty="0">
                <a:solidFill>
                  <a:srgbClr val="040707"/>
                </a:solidFill>
                <a:latin typeface="Lucida Sans Unicode"/>
                <a:cs typeface="Lucida Sans Unicode"/>
              </a:rPr>
              <a:t>filters,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40" dirty="0">
                <a:solidFill>
                  <a:srgbClr val="040707"/>
                </a:solidFill>
                <a:latin typeface="Lucida Sans Unicode"/>
                <a:cs typeface="Lucida Sans Unicode"/>
              </a:rPr>
              <a:t>antifreeze,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gasoline, 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40" dirty="0">
                <a:solidFill>
                  <a:srgbClr val="040707"/>
                </a:solidFill>
                <a:latin typeface="Lucida Sans Unicode"/>
                <a:cs typeface="Lucida Sans Unicode"/>
              </a:rPr>
              <a:t>diesel,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automotive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chemicals,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35" dirty="0">
                <a:solidFill>
                  <a:srgbClr val="040707"/>
                </a:solidFill>
                <a:latin typeface="Lucida Sans Unicode"/>
                <a:cs typeface="Lucida Sans Unicode"/>
              </a:rPr>
              <a:t>brake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75" dirty="0">
                <a:solidFill>
                  <a:srgbClr val="040707"/>
                </a:solidFill>
                <a:latin typeface="Lucida Sans Unicode"/>
                <a:cs typeface="Lucida Sans Unicode"/>
              </a:rPr>
              <a:t>fluid </a:t>
            </a:r>
            <a:r>
              <a:rPr sz="3000" spc="-93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5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transmission</a:t>
            </a: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75" dirty="0">
                <a:solidFill>
                  <a:srgbClr val="040707"/>
                </a:solidFill>
                <a:latin typeface="Lucida Sans Unicode"/>
                <a:cs typeface="Lucida Sans Unicode"/>
              </a:rPr>
              <a:t>fluid</a:t>
            </a:r>
            <a:endParaRPr sz="300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154539" y="8855574"/>
            <a:ext cx="2133600" cy="1431925"/>
            <a:chOff x="16154539" y="8855574"/>
            <a:chExt cx="2133600" cy="1431925"/>
          </a:xfrm>
        </p:grpSpPr>
        <p:sp>
          <p:nvSpPr>
            <p:cNvPr id="8" name="object 8"/>
            <p:cNvSpPr/>
            <p:nvPr/>
          </p:nvSpPr>
          <p:spPr>
            <a:xfrm>
              <a:off x="16888846" y="8855574"/>
              <a:ext cx="1399540" cy="1431925"/>
            </a:xfrm>
            <a:custGeom>
              <a:avLst/>
              <a:gdLst/>
              <a:ahLst/>
              <a:cxnLst/>
              <a:rect l="l" t="t" r="r" b="b"/>
              <a:pathLst>
                <a:path w="1399540" h="1431925">
                  <a:moveTo>
                    <a:pt x="141301" y="1431424"/>
                  </a:moveTo>
                  <a:lnTo>
                    <a:pt x="113067" y="1383338"/>
                  </a:lnTo>
                  <a:lnTo>
                    <a:pt x="92378" y="1342945"/>
                  </a:lnTo>
                  <a:lnTo>
                    <a:pt x="73618" y="1301448"/>
                  </a:lnTo>
                  <a:lnTo>
                    <a:pt x="56844" y="1258906"/>
                  </a:lnTo>
                  <a:lnTo>
                    <a:pt x="42116" y="1215379"/>
                  </a:lnTo>
                  <a:lnTo>
                    <a:pt x="29493" y="1170924"/>
                  </a:lnTo>
                  <a:lnTo>
                    <a:pt x="19032" y="1125600"/>
                  </a:lnTo>
                  <a:lnTo>
                    <a:pt x="10794" y="1079468"/>
                  </a:lnTo>
                  <a:lnTo>
                    <a:pt x="4836" y="1032585"/>
                  </a:lnTo>
                  <a:lnTo>
                    <a:pt x="1218" y="985010"/>
                  </a:lnTo>
                  <a:lnTo>
                    <a:pt x="0" y="936802"/>
                  </a:lnTo>
                  <a:lnTo>
                    <a:pt x="1218" y="888594"/>
                  </a:lnTo>
                  <a:lnTo>
                    <a:pt x="4836" y="841019"/>
                  </a:lnTo>
                  <a:lnTo>
                    <a:pt x="10794" y="794136"/>
                  </a:lnTo>
                  <a:lnTo>
                    <a:pt x="19032" y="748004"/>
                  </a:lnTo>
                  <a:lnTo>
                    <a:pt x="29493" y="702681"/>
                  </a:lnTo>
                  <a:lnTo>
                    <a:pt x="42116" y="658226"/>
                  </a:lnTo>
                  <a:lnTo>
                    <a:pt x="56844" y="614698"/>
                  </a:lnTo>
                  <a:lnTo>
                    <a:pt x="73618" y="572156"/>
                  </a:lnTo>
                  <a:lnTo>
                    <a:pt x="92378" y="530659"/>
                  </a:lnTo>
                  <a:lnTo>
                    <a:pt x="113067" y="490266"/>
                  </a:lnTo>
                  <a:lnTo>
                    <a:pt x="135624" y="451036"/>
                  </a:lnTo>
                  <a:lnTo>
                    <a:pt x="159991" y="413027"/>
                  </a:lnTo>
                  <a:lnTo>
                    <a:pt x="186109" y="376298"/>
                  </a:lnTo>
                  <a:lnTo>
                    <a:pt x="213920" y="340909"/>
                  </a:lnTo>
                  <a:lnTo>
                    <a:pt x="243364" y="306917"/>
                  </a:lnTo>
                  <a:lnTo>
                    <a:pt x="274383" y="274383"/>
                  </a:lnTo>
                  <a:lnTo>
                    <a:pt x="306917" y="243364"/>
                  </a:lnTo>
                  <a:lnTo>
                    <a:pt x="340909" y="213920"/>
                  </a:lnTo>
                  <a:lnTo>
                    <a:pt x="376298" y="186109"/>
                  </a:lnTo>
                  <a:lnTo>
                    <a:pt x="413027" y="159991"/>
                  </a:lnTo>
                  <a:lnTo>
                    <a:pt x="451036" y="135624"/>
                  </a:lnTo>
                  <a:lnTo>
                    <a:pt x="490266" y="113067"/>
                  </a:lnTo>
                  <a:lnTo>
                    <a:pt x="530659" y="92378"/>
                  </a:lnTo>
                  <a:lnTo>
                    <a:pt x="572156" y="73618"/>
                  </a:lnTo>
                  <a:lnTo>
                    <a:pt x="614698" y="56844"/>
                  </a:lnTo>
                  <a:lnTo>
                    <a:pt x="658226" y="42116"/>
                  </a:lnTo>
                  <a:lnTo>
                    <a:pt x="702681" y="29493"/>
                  </a:lnTo>
                  <a:lnTo>
                    <a:pt x="748004" y="19032"/>
                  </a:lnTo>
                  <a:lnTo>
                    <a:pt x="794136" y="10794"/>
                  </a:lnTo>
                  <a:lnTo>
                    <a:pt x="841019" y="4836"/>
                  </a:lnTo>
                  <a:lnTo>
                    <a:pt x="888594" y="1218"/>
                  </a:lnTo>
                  <a:lnTo>
                    <a:pt x="936802" y="0"/>
                  </a:lnTo>
                  <a:lnTo>
                    <a:pt x="985010" y="1218"/>
                  </a:lnTo>
                  <a:lnTo>
                    <a:pt x="1032585" y="4836"/>
                  </a:lnTo>
                  <a:lnTo>
                    <a:pt x="1079468" y="10794"/>
                  </a:lnTo>
                  <a:lnTo>
                    <a:pt x="1125600" y="19032"/>
                  </a:lnTo>
                  <a:lnTo>
                    <a:pt x="1170924" y="29493"/>
                  </a:lnTo>
                  <a:lnTo>
                    <a:pt x="1215379" y="42116"/>
                  </a:lnTo>
                  <a:lnTo>
                    <a:pt x="1258906" y="56844"/>
                  </a:lnTo>
                  <a:lnTo>
                    <a:pt x="1301448" y="73618"/>
                  </a:lnTo>
                  <a:lnTo>
                    <a:pt x="1342945" y="92378"/>
                  </a:lnTo>
                  <a:lnTo>
                    <a:pt x="1383338" y="113067"/>
                  </a:lnTo>
                  <a:lnTo>
                    <a:pt x="1399153" y="122160"/>
                  </a:lnTo>
                  <a:lnTo>
                    <a:pt x="141301" y="1431424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154528" y="9612769"/>
              <a:ext cx="1477010" cy="172720"/>
            </a:xfrm>
            <a:custGeom>
              <a:avLst/>
              <a:gdLst/>
              <a:ahLst/>
              <a:cxnLst/>
              <a:rect l="l" t="t" r="r" b="b"/>
              <a:pathLst>
                <a:path w="1477009" h="172720">
                  <a:moveTo>
                    <a:pt x="1302778" y="0"/>
                  </a:moveTo>
                  <a:lnTo>
                    <a:pt x="0" y="0"/>
                  </a:lnTo>
                  <a:lnTo>
                    <a:pt x="0" y="27622"/>
                  </a:lnTo>
                  <a:lnTo>
                    <a:pt x="1302778" y="27622"/>
                  </a:lnTo>
                  <a:lnTo>
                    <a:pt x="1302778" y="0"/>
                  </a:lnTo>
                  <a:close/>
                </a:path>
                <a:path w="1477009" h="172720">
                  <a:moveTo>
                    <a:pt x="1476654" y="144894"/>
                  </a:moveTo>
                  <a:lnTo>
                    <a:pt x="173888" y="144894"/>
                  </a:lnTo>
                  <a:lnTo>
                    <a:pt x="173888" y="172516"/>
                  </a:lnTo>
                  <a:lnTo>
                    <a:pt x="1476654" y="172516"/>
                  </a:lnTo>
                  <a:lnTo>
                    <a:pt x="1476654" y="144894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4841" y="3152406"/>
            <a:ext cx="3232951" cy="233622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0896" y="6201876"/>
            <a:ext cx="3267039" cy="24395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8285942" cy="257174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9626" y="908072"/>
            <a:ext cx="1559306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75" dirty="0"/>
              <a:t>Household</a:t>
            </a:r>
            <a:r>
              <a:rPr spc="-425" dirty="0"/>
              <a:t> </a:t>
            </a:r>
            <a:r>
              <a:rPr spc="360" dirty="0"/>
              <a:t>Hazardous</a:t>
            </a:r>
            <a:r>
              <a:rPr spc="-425" dirty="0"/>
              <a:t> </a:t>
            </a:r>
            <a:r>
              <a:rPr spc="385" dirty="0"/>
              <a:t>Waste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923290">
              <a:lnSpc>
                <a:spcPct val="100000"/>
              </a:lnSpc>
              <a:spcBef>
                <a:spcPts val="894"/>
              </a:spcBef>
            </a:pPr>
            <a:r>
              <a:rPr spc="45" dirty="0"/>
              <a:t>Universal</a:t>
            </a:r>
            <a:r>
              <a:rPr spc="-35" dirty="0"/>
              <a:t> </a:t>
            </a:r>
            <a:r>
              <a:rPr spc="190" dirty="0"/>
              <a:t>Waste</a:t>
            </a:r>
          </a:p>
          <a:p>
            <a:pPr marL="923290">
              <a:lnSpc>
                <a:spcPct val="100000"/>
              </a:lnSpc>
              <a:spcBef>
                <a:spcPts val="795"/>
              </a:spcBef>
            </a:pPr>
            <a:r>
              <a:rPr spc="-10" dirty="0"/>
              <a:t>Batteries,</a:t>
            </a:r>
            <a:r>
              <a:rPr dirty="0"/>
              <a:t> </a:t>
            </a:r>
            <a:r>
              <a:rPr spc="15" dirty="0"/>
              <a:t>fluorescent</a:t>
            </a:r>
            <a:r>
              <a:rPr dirty="0"/>
              <a:t> </a:t>
            </a:r>
            <a:r>
              <a:rPr spc="40" dirty="0"/>
              <a:t>tube</a:t>
            </a:r>
            <a:r>
              <a:rPr spc="5" dirty="0"/>
              <a:t> </a:t>
            </a:r>
            <a:r>
              <a:rPr spc="140" dirty="0"/>
              <a:t>and</a:t>
            </a:r>
          </a:p>
          <a:p>
            <a:pPr marL="923290" marR="5080">
              <a:lnSpc>
                <a:spcPct val="122800"/>
              </a:lnSpc>
            </a:pPr>
            <a:r>
              <a:rPr spc="-55" dirty="0"/>
              <a:t>bulbs,</a:t>
            </a:r>
            <a:r>
              <a:rPr dirty="0"/>
              <a:t> </a:t>
            </a:r>
            <a:r>
              <a:rPr spc="-65" dirty="0"/>
              <a:t>light</a:t>
            </a:r>
            <a:r>
              <a:rPr spc="5" dirty="0"/>
              <a:t> ballasts,</a:t>
            </a:r>
            <a:r>
              <a:rPr dirty="0"/>
              <a:t> </a:t>
            </a:r>
            <a:r>
              <a:rPr spc="35" dirty="0"/>
              <a:t>smoke</a:t>
            </a:r>
            <a:r>
              <a:rPr spc="5" dirty="0"/>
              <a:t> </a:t>
            </a:r>
            <a:r>
              <a:rPr spc="10" dirty="0"/>
              <a:t>detectors,</a:t>
            </a:r>
            <a:r>
              <a:rPr dirty="0"/>
              <a:t> </a:t>
            </a:r>
            <a:r>
              <a:rPr spc="60" dirty="0"/>
              <a:t>mercury </a:t>
            </a:r>
            <a:r>
              <a:rPr spc="-900" dirty="0"/>
              <a:t> </a:t>
            </a:r>
            <a:r>
              <a:rPr spc="90" dirty="0"/>
              <a:t>devices</a:t>
            </a:r>
            <a:r>
              <a:rPr spc="5" dirty="0"/>
              <a:t> </a:t>
            </a:r>
            <a:r>
              <a:rPr spc="140" dirty="0"/>
              <a:t>and</a:t>
            </a:r>
            <a:r>
              <a:rPr spc="10" dirty="0"/>
              <a:t> </a:t>
            </a:r>
            <a:r>
              <a:rPr spc="5" dirty="0"/>
              <a:t>cooking</a:t>
            </a:r>
            <a:r>
              <a:rPr spc="10" dirty="0"/>
              <a:t> </a:t>
            </a:r>
            <a:r>
              <a:rPr spc="-110" dirty="0"/>
              <a:t>oil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65066" y="6101219"/>
            <a:ext cx="6009640" cy="165417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29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Electronic</a:t>
            </a:r>
            <a:r>
              <a:rPr sz="2900" spc="-4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190" dirty="0">
                <a:solidFill>
                  <a:srgbClr val="040707"/>
                </a:solidFill>
                <a:latin typeface="Lucida Sans Unicode"/>
                <a:cs typeface="Lucida Sans Unicode"/>
              </a:rPr>
              <a:t>Waste</a:t>
            </a:r>
            <a:endParaRPr sz="2900">
              <a:latin typeface="Lucida Sans Unicode"/>
              <a:cs typeface="Lucida Sans Unicode"/>
            </a:endParaRPr>
          </a:p>
          <a:p>
            <a:pPr marL="12700" marR="5080">
              <a:lnSpc>
                <a:spcPct val="122800"/>
              </a:lnSpc>
            </a:pPr>
            <a:r>
              <a:rPr sz="2900" spc="-60" dirty="0">
                <a:solidFill>
                  <a:srgbClr val="040707"/>
                </a:solidFill>
                <a:latin typeface="Lucida Sans Unicode"/>
                <a:cs typeface="Lucida Sans Unicode"/>
              </a:rPr>
              <a:t>Televisions,</a:t>
            </a:r>
            <a:r>
              <a:rPr sz="29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50" dirty="0">
                <a:solidFill>
                  <a:srgbClr val="040707"/>
                </a:solidFill>
                <a:latin typeface="Lucida Sans Unicode"/>
                <a:cs typeface="Lucida Sans Unicode"/>
              </a:rPr>
              <a:t>monitors,</a:t>
            </a:r>
            <a:r>
              <a:rPr sz="29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computers, </a:t>
            </a:r>
            <a:r>
              <a:rPr sz="2900" spc="-9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29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electronic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90" dirty="0">
                <a:solidFill>
                  <a:srgbClr val="040707"/>
                </a:solidFill>
                <a:latin typeface="Lucida Sans Unicode"/>
                <a:cs typeface="Lucida Sans Unicode"/>
              </a:rPr>
              <a:t>devices</a:t>
            </a:r>
            <a:endParaRPr sz="2900">
              <a:latin typeface="Lucida Sans Unicode"/>
              <a:cs typeface="Lucida Sans Unicod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6154539" y="8855571"/>
            <a:ext cx="2133600" cy="1431925"/>
            <a:chOff x="16154539" y="8855571"/>
            <a:chExt cx="2133600" cy="1431925"/>
          </a:xfrm>
        </p:grpSpPr>
        <p:sp>
          <p:nvSpPr>
            <p:cNvPr id="9" name="object 9"/>
            <p:cNvSpPr/>
            <p:nvPr/>
          </p:nvSpPr>
          <p:spPr>
            <a:xfrm>
              <a:off x="16888846" y="8855571"/>
              <a:ext cx="1399540" cy="1431925"/>
            </a:xfrm>
            <a:custGeom>
              <a:avLst/>
              <a:gdLst/>
              <a:ahLst/>
              <a:cxnLst/>
              <a:rect l="l" t="t" r="r" b="b"/>
              <a:pathLst>
                <a:path w="1399540" h="1431925">
                  <a:moveTo>
                    <a:pt x="141304" y="1431428"/>
                  </a:moveTo>
                  <a:lnTo>
                    <a:pt x="113067" y="1383338"/>
                  </a:lnTo>
                  <a:lnTo>
                    <a:pt x="92378" y="1342945"/>
                  </a:lnTo>
                  <a:lnTo>
                    <a:pt x="73618" y="1301448"/>
                  </a:lnTo>
                  <a:lnTo>
                    <a:pt x="56844" y="1258906"/>
                  </a:lnTo>
                  <a:lnTo>
                    <a:pt x="42116" y="1215379"/>
                  </a:lnTo>
                  <a:lnTo>
                    <a:pt x="29493" y="1170924"/>
                  </a:lnTo>
                  <a:lnTo>
                    <a:pt x="19032" y="1125600"/>
                  </a:lnTo>
                  <a:lnTo>
                    <a:pt x="10794" y="1079468"/>
                  </a:lnTo>
                  <a:lnTo>
                    <a:pt x="4836" y="1032585"/>
                  </a:lnTo>
                  <a:lnTo>
                    <a:pt x="1218" y="985010"/>
                  </a:lnTo>
                  <a:lnTo>
                    <a:pt x="0" y="936802"/>
                  </a:lnTo>
                  <a:lnTo>
                    <a:pt x="1218" y="888594"/>
                  </a:lnTo>
                  <a:lnTo>
                    <a:pt x="4836" y="841019"/>
                  </a:lnTo>
                  <a:lnTo>
                    <a:pt x="10794" y="794136"/>
                  </a:lnTo>
                  <a:lnTo>
                    <a:pt x="19032" y="748004"/>
                  </a:lnTo>
                  <a:lnTo>
                    <a:pt x="29493" y="702681"/>
                  </a:lnTo>
                  <a:lnTo>
                    <a:pt x="42116" y="658226"/>
                  </a:lnTo>
                  <a:lnTo>
                    <a:pt x="56844" y="614698"/>
                  </a:lnTo>
                  <a:lnTo>
                    <a:pt x="73618" y="572156"/>
                  </a:lnTo>
                  <a:lnTo>
                    <a:pt x="92378" y="530659"/>
                  </a:lnTo>
                  <a:lnTo>
                    <a:pt x="113067" y="490266"/>
                  </a:lnTo>
                  <a:lnTo>
                    <a:pt x="135624" y="451036"/>
                  </a:lnTo>
                  <a:lnTo>
                    <a:pt x="159991" y="413027"/>
                  </a:lnTo>
                  <a:lnTo>
                    <a:pt x="186109" y="376298"/>
                  </a:lnTo>
                  <a:lnTo>
                    <a:pt x="213920" y="340909"/>
                  </a:lnTo>
                  <a:lnTo>
                    <a:pt x="243364" y="306917"/>
                  </a:lnTo>
                  <a:lnTo>
                    <a:pt x="274383" y="274383"/>
                  </a:lnTo>
                  <a:lnTo>
                    <a:pt x="306917" y="243364"/>
                  </a:lnTo>
                  <a:lnTo>
                    <a:pt x="340909" y="213920"/>
                  </a:lnTo>
                  <a:lnTo>
                    <a:pt x="376298" y="186109"/>
                  </a:lnTo>
                  <a:lnTo>
                    <a:pt x="413027" y="159991"/>
                  </a:lnTo>
                  <a:lnTo>
                    <a:pt x="451036" y="135624"/>
                  </a:lnTo>
                  <a:lnTo>
                    <a:pt x="490266" y="113067"/>
                  </a:lnTo>
                  <a:lnTo>
                    <a:pt x="530659" y="92378"/>
                  </a:lnTo>
                  <a:lnTo>
                    <a:pt x="572156" y="73618"/>
                  </a:lnTo>
                  <a:lnTo>
                    <a:pt x="614698" y="56844"/>
                  </a:lnTo>
                  <a:lnTo>
                    <a:pt x="658226" y="42116"/>
                  </a:lnTo>
                  <a:lnTo>
                    <a:pt x="702681" y="29493"/>
                  </a:lnTo>
                  <a:lnTo>
                    <a:pt x="748004" y="19032"/>
                  </a:lnTo>
                  <a:lnTo>
                    <a:pt x="794136" y="10794"/>
                  </a:lnTo>
                  <a:lnTo>
                    <a:pt x="841019" y="4836"/>
                  </a:lnTo>
                  <a:lnTo>
                    <a:pt x="888594" y="1218"/>
                  </a:lnTo>
                  <a:lnTo>
                    <a:pt x="936802" y="0"/>
                  </a:lnTo>
                  <a:lnTo>
                    <a:pt x="985010" y="1218"/>
                  </a:lnTo>
                  <a:lnTo>
                    <a:pt x="1032585" y="4836"/>
                  </a:lnTo>
                  <a:lnTo>
                    <a:pt x="1079468" y="10794"/>
                  </a:lnTo>
                  <a:lnTo>
                    <a:pt x="1125600" y="19032"/>
                  </a:lnTo>
                  <a:lnTo>
                    <a:pt x="1170924" y="29493"/>
                  </a:lnTo>
                  <a:lnTo>
                    <a:pt x="1215379" y="42116"/>
                  </a:lnTo>
                  <a:lnTo>
                    <a:pt x="1258906" y="56844"/>
                  </a:lnTo>
                  <a:lnTo>
                    <a:pt x="1301448" y="73618"/>
                  </a:lnTo>
                  <a:lnTo>
                    <a:pt x="1342945" y="92378"/>
                  </a:lnTo>
                  <a:lnTo>
                    <a:pt x="1383338" y="113067"/>
                  </a:lnTo>
                  <a:lnTo>
                    <a:pt x="1399153" y="122160"/>
                  </a:lnTo>
                  <a:lnTo>
                    <a:pt x="141304" y="1431428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154528" y="9612769"/>
              <a:ext cx="1477010" cy="172720"/>
            </a:xfrm>
            <a:custGeom>
              <a:avLst/>
              <a:gdLst/>
              <a:ahLst/>
              <a:cxnLst/>
              <a:rect l="l" t="t" r="r" b="b"/>
              <a:pathLst>
                <a:path w="1477009" h="172720">
                  <a:moveTo>
                    <a:pt x="1302778" y="0"/>
                  </a:moveTo>
                  <a:lnTo>
                    <a:pt x="0" y="0"/>
                  </a:lnTo>
                  <a:lnTo>
                    <a:pt x="0" y="27622"/>
                  </a:lnTo>
                  <a:lnTo>
                    <a:pt x="1302778" y="27622"/>
                  </a:lnTo>
                  <a:lnTo>
                    <a:pt x="1302778" y="0"/>
                  </a:lnTo>
                  <a:close/>
                </a:path>
                <a:path w="1477009" h="172720">
                  <a:moveTo>
                    <a:pt x="1476654" y="144894"/>
                  </a:moveTo>
                  <a:lnTo>
                    <a:pt x="173888" y="144894"/>
                  </a:lnTo>
                  <a:lnTo>
                    <a:pt x="173888" y="172516"/>
                  </a:lnTo>
                  <a:lnTo>
                    <a:pt x="1476654" y="172516"/>
                  </a:lnTo>
                  <a:lnTo>
                    <a:pt x="1476654" y="144894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2290" y="2665490"/>
            <a:ext cx="1713758" cy="22778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5618" y="5296679"/>
            <a:ext cx="2202365" cy="24090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1831" y="8040489"/>
            <a:ext cx="2749096" cy="17895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"/>
            <a:ext cx="18285942" cy="241181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9626" y="908078"/>
            <a:ext cx="1559306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75" dirty="0"/>
              <a:t>Household</a:t>
            </a:r>
            <a:r>
              <a:rPr spc="-425" dirty="0"/>
              <a:t> </a:t>
            </a:r>
            <a:r>
              <a:rPr spc="360" dirty="0"/>
              <a:t>Hazardous</a:t>
            </a:r>
            <a:r>
              <a:rPr spc="-425" dirty="0"/>
              <a:t> </a:t>
            </a:r>
            <a:r>
              <a:rPr spc="385" dirty="0"/>
              <a:t>Waste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204503" y="2336633"/>
            <a:ext cx="10168890" cy="7315834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290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Lawn</a:t>
            </a:r>
            <a:r>
              <a:rPr sz="2900" spc="-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175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29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130" dirty="0">
                <a:solidFill>
                  <a:srgbClr val="040707"/>
                </a:solidFill>
                <a:latin typeface="Lucida Sans Unicode"/>
                <a:cs typeface="Lucida Sans Unicode"/>
              </a:rPr>
              <a:t>Garden</a:t>
            </a:r>
            <a:r>
              <a:rPr sz="29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70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</a:t>
            </a:r>
            <a:endParaRPr sz="2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900" dirty="0">
                <a:solidFill>
                  <a:srgbClr val="040707"/>
                </a:solidFill>
                <a:latin typeface="Lucida Sans Unicode"/>
                <a:cs typeface="Lucida Sans Unicode"/>
              </a:rPr>
              <a:t>Pesticides, </a:t>
            </a:r>
            <a:r>
              <a:rPr sz="29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herbicides,</a:t>
            </a:r>
            <a:r>
              <a:rPr sz="29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35" dirty="0">
                <a:solidFill>
                  <a:srgbClr val="040707"/>
                </a:solidFill>
                <a:latin typeface="Lucida Sans Unicode"/>
                <a:cs typeface="Lucida Sans Unicode"/>
              </a:rPr>
              <a:t>poisons,</a:t>
            </a:r>
            <a:endParaRPr sz="2900">
              <a:latin typeface="Lucida Sans Unicode"/>
              <a:cs typeface="Lucida Sans Unicode"/>
            </a:endParaRPr>
          </a:p>
          <a:p>
            <a:pPr marL="12700" marR="504825">
              <a:lnSpc>
                <a:spcPct val="122800"/>
              </a:lnSpc>
            </a:pPr>
            <a:r>
              <a:rPr sz="2900" spc="-120" dirty="0">
                <a:solidFill>
                  <a:srgbClr val="040707"/>
                </a:solidFill>
                <a:latin typeface="Lucida Sans Unicode"/>
                <a:cs typeface="Lucida Sans Unicode"/>
              </a:rPr>
              <a:t>fertilizers,</a:t>
            </a:r>
            <a:r>
              <a:rPr sz="29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moth</a:t>
            </a:r>
            <a:r>
              <a:rPr sz="29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45" dirty="0">
                <a:solidFill>
                  <a:srgbClr val="040707"/>
                </a:solidFill>
                <a:latin typeface="Lucida Sans Unicode"/>
                <a:cs typeface="Lucida Sans Unicode"/>
              </a:rPr>
              <a:t>balls,</a:t>
            </a:r>
            <a:r>
              <a:rPr sz="29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95" dirty="0">
                <a:solidFill>
                  <a:srgbClr val="040707"/>
                </a:solidFill>
                <a:latin typeface="Lucida Sans Unicode"/>
                <a:cs typeface="Lucida Sans Unicode"/>
              </a:rPr>
              <a:t>garden</a:t>
            </a:r>
            <a:r>
              <a:rPr sz="29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chemicals,</a:t>
            </a:r>
            <a:r>
              <a:rPr sz="29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flea</a:t>
            </a:r>
            <a:r>
              <a:rPr sz="29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powder, </a:t>
            </a:r>
            <a:r>
              <a:rPr sz="2900" spc="-9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BBQ</a:t>
            </a:r>
            <a:r>
              <a:rPr sz="29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90" dirty="0">
                <a:solidFill>
                  <a:srgbClr val="040707"/>
                </a:solidFill>
                <a:latin typeface="Lucida Sans Unicode"/>
                <a:cs typeface="Lucida Sans Unicode"/>
              </a:rPr>
              <a:t>propane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tanks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14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kerosene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110" dirty="0">
                <a:solidFill>
                  <a:srgbClr val="040707"/>
                </a:solidFill>
                <a:latin typeface="Lucida Sans Unicode"/>
                <a:cs typeface="Lucida Sans Unicode"/>
              </a:rPr>
              <a:t>oil</a:t>
            </a:r>
            <a:endParaRPr sz="29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9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Household</a:t>
            </a:r>
            <a:r>
              <a:rPr sz="2900" spc="-3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70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</a:t>
            </a:r>
            <a:endParaRPr sz="2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9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Cleaners,</a:t>
            </a:r>
            <a:r>
              <a:rPr sz="29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degreasers,</a:t>
            </a:r>
            <a:r>
              <a:rPr sz="29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aerosol</a:t>
            </a:r>
            <a:r>
              <a:rPr sz="29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cans,</a:t>
            </a:r>
            <a:endParaRPr sz="2900">
              <a:latin typeface="Lucida Sans Unicode"/>
              <a:cs typeface="Lucida Sans Unicode"/>
            </a:endParaRPr>
          </a:p>
          <a:p>
            <a:pPr marL="12700" marR="5080">
              <a:lnSpc>
                <a:spcPct val="122800"/>
              </a:lnSpc>
            </a:pPr>
            <a:r>
              <a:rPr sz="2900" spc="-35" dirty="0">
                <a:solidFill>
                  <a:srgbClr val="040707"/>
                </a:solidFill>
                <a:latin typeface="Lucida Sans Unicode"/>
                <a:cs typeface="Lucida Sans Unicode"/>
              </a:rPr>
              <a:t>Drain</a:t>
            </a:r>
            <a:r>
              <a:rPr sz="29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openers,</a:t>
            </a:r>
            <a:r>
              <a:rPr sz="29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disinfectants,</a:t>
            </a:r>
            <a:r>
              <a:rPr sz="29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bleach,</a:t>
            </a:r>
            <a:r>
              <a:rPr sz="29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pool</a:t>
            </a:r>
            <a:r>
              <a:rPr sz="29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chemicals,</a:t>
            </a:r>
            <a:r>
              <a:rPr sz="29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dirty="0">
                <a:solidFill>
                  <a:srgbClr val="040707"/>
                </a:solidFill>
                <a:latin typeface="Lucida Sans Unicode"/>
                <a:cs typeface="Lucida Sans Unicode"/>
              </a:rPr>
              <a:t>air </a:t>
            </a:r>
            <a:r>
              <a:rPr sz="2900" spc="-9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fresheners,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45" dirty="0">
                <a:solidFill>
                  <a:srgbClr val="040707"/>
                </a:solidFill>
                <a:latin typeface="Lucida Sans Unicode"/>
                <a:cs typeface="Lucida Sans Unicode"/>
              </a:rPr>
              <a:t>lighter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125" dirty="0">
                <a:solidFill>
                  <a:srgbClr val="040707"/>
                </a:solidFill>
                <a:latin typeface="Lucida Sans Unicode"/>
                <a:cs typeface="Lucida Sans Unicode"/>
              </a:rPr>
              <a:t>fluid,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15" dirty="0">
                <a:solidFill>
                  <a:srgbClr val="040707"/>
                </a:solidFill>
                <a:latin typeface="Lucida Sans Unicode"/>
                <a:cs typeface="Lucida Sans Unicode"/>
              </a:rPr>
              <a:t>nail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30" dirty="0">
                <a:solidFill>
                  <a:srgbClr val="040707"/>
                </a:solidFill>
                <a:latin typeface="Lucida Sans Unicode"/>
                <a:cs typeface="Lucida Sans Unicode"/>
              </a:rPr>
              <a:t>polish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14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hair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114" dirty="0">
                <a:solidFill>
                  <a:srgbClr val="040707"/>
                </a:solidFill>
                <a:latin typeface="Lucida Sans Unicode"/>
                <a:cs typeface="Lucida Sans Unicode"/>
              </a:rPr>
              <a:t>bleach</a:t>
            </a:r>
            <a:endParaRPr sz="29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2900" spc="100" dirty="0">
                <a:solidFill>
                  <a:srgbClr val="040707"/>
                </a:solidFill>
                <a:latin typeface="Lucida Sans Unicode"/>
                <a:cs typeface="Lucida Sans Unicode"/>
              </a:rPr>
              <a:t>Healthcare</a:t>
            </a:r>
            <a:r>
              <a:rPr sz="290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70" dirty="0">
                <a:solidFill>
                  <a:srgbClr val="040707"/>
                </a:solidFill>
                <a:latin typeface="Lucida Sans Unicode"/>
                <a:cs typeface="Lucida Sans Unicode"/>
              </a:rPr>
              <a:t>Products</a:t>
            </a:r>
            <a:endParaRPr sz="2900">
              <a:latin typeface="Lucida Sans Unicode"/>
              <a:cs typeface="Lucida Sans Unicode"/>
            </a:endParaRPr>
          </a:p>
          <a:p>
            <a:pPr marL="12700" marR="2770505">
              <a:lnSpc>
                <a:spcPct val="122800"/>
              </a:lnSpc>
            </a:pPr>
            <a:r>
              <a:rPr sz="2900" spc="-15" dirty="0">
                <a:solidFill>
                  <a:srgbClr val="040707"/>
                </a:solidFill>
                <a:latin typeface="Lucida Sans Unicode"/>
                <a:cs typeface="Lucida Sans Unicode"/>
              </a:rPr>
              <a:t>Needles,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sharps</a:t>
            </a:r>
            <a:r>
              <a:rPr sz="29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140" dirty="0">
                <a:solidFill>
                  <a:srgbClr val="040707"/>
                </a:solidFill>
                <a:latin typeface="Lucida Sans Unicode"/>
                <a:cs typeface="Lucida Sans Unicode"/>
              </a:rPr>
              <a:t>and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unused</a:t>
            </a:r>
            <a:r>
              <a:rPr sz="29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70" dirty="0">
                <a:solidFill>
                  <a:srgbClr val="040707"/>
                </a:solidFill>
                <a:latin typeface="Lucida Sans Unicode"/>
                <a:cs typeface="Lucida Sans Unicode"/>
              </a:rPr>
              <a:t>medication </a:t>
            </a:r>
            <a:r>
              <a:rPr sz="2900" spc="-90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135" dirty="0">
                <a:solidFill>
                  <a:srgbClr val="040707"/>
                </a:solidFill>
                <a:latin typeface="Lucida Sans Unicode"/>
                <a:cs typeface="Lucida Sans Unicode"/>
              </a:rPr>
              <a:t>(except</a:t>
            </a:r>
            <a:r>
              <a:rPr sz="29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controlled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155" dirty="0">
                <a:solidFill>
                  <a:srgbClr val="040707"/>
                </a:solidFill>
                <a:latin typeface="Lucida Sans Unicode"/>
                <a:cs typeface="Lucida Sans Unicode"/>
              </a:rPr>
              <a:t>substances)</a:t>
            </a:r>
            <a:endParaRPr sz="2900">
              <a:latin typeface="Lucida Sans Unicode"/>
              <a:cs typeface="Lucida Sans Unicod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6154539" y="8855574"/>
            <a:ext cx="2133600" cy="1431925"/>
            <a:chOff x="16154539" y="8855574"/>
            <a:chExt cx="2133600" cy="1431925"/>
          </a:xfrm>
        </p:grpSpPr>
        <p:sp>
          <p:nvSpPr>
            <p:cNvPr id="9" name="object 9"/>
            <p:cNvSpPr/>
            <p:nvPr/>
          </p:nvSpPr>
          <p:spPr>
            <a:xfrm>
              <a:off x="16888846" y="8855574"/>
              <a:ext cx="1399540" cy="1431925"/>
            </a:xfrm>
            <a:custGeom>
              <a:avLst/>
              <a:gdLst/>
              <a:ahLst/>
              <a:cxnLst/>
              <a:rect l="l" t="t" r="r" b="b"/>
              <a:pathLst>
                <a:path w="1399540" h="1431925">
                  <a:moveTo>
                    <a:pt x="141302" y="1431425"/>
                  </a:moveTo>
                  <a:lnTo>
                    <a:pt x="113067" y="1383338"/>
                  </a:lnTo>
                  <a:lnTo>
                    <a:pt x="92378" y="1342945"/>
                  </a:lnTo>
                  <a:lnTo>
                    <a:pt x="73618" y="1301448"/>
                  </a:lnTo>
                  <a:lnTo>
                    <a:pt x="56844" y="1258906"/>
                  </a:lnTo>
                  <a:lnTo>
                    <a:pt x="42116" y="1215379"/>
                  </a:lnTo>
                  <a:lnTo>
                    <a:pt x="29493" y="1170924"/>
                  </a:lnTo>
                  <a:lnTo>
                    <a:pt x="19032" y="1125600"/>
                  </a:lnTo>
                  <a:lnTo>
                    <a:pt x="10794" y="1079468"/>
                  </a:lnTo>
                  <a:lnTo>
                    <a:pt x="4836" y="1032585"/>
                  </a:lnTo>
                  <a:lnTo>
                    <a:pt x="1218" y="985010"/>
                  </a:lnTo>
                  <a:lnTo>
                    <a:pt x="0" y="936802"/>
                  </a:lnTo>
                  <a:lnTo>
                    <a:pt x="1218" y="888594"/>
                  </a:lnTo>
                  <a:lnTo>
                    <a:pt x="4836" y="841019"/>
                  </a:lnTo>
                  <a:lnTo>
                    <a:pt x="10794" y="794136"/>
                  </a:lnTo>
                  <a:lnTo>
                    <a:pt x="19032" y="748004"/>
                  </a:lnTo>
                  <a:lnTo>
                    <a:pt x="29493" y="702681"/>
                  </a:lnTo>
                  <a:lnTo>
                    <a:pt x="42116" y="658226"/>
                  </a:lnTo>
                  <a:lnTo>
                    <a:pt x="56844" y="614698"/>
                  </a:lnTo>
                  <a:lnTo>
                    <a:pt x="73618" y="572156"/>
                  </a:lnTo>
                  <a:lnTo>
                    <a:pt x="92378" y="530659"/>
                  </a:lnTo>
                  <a:lnTo>
                    <a:pt x="113067" y="490266"/>
                  </a:lnTo>
                  <a:lnTo>
                    <a:pt x="135624" y="451036"/>
                  </a:lnTo>
                  <a:lnTo>
                    <a:pt x="159991" y="413027"/>
                  </a:lnTo>
                  <a:lnTo>
                    <a:pt x="186109" y="376298"/>
                  </a:lnTo>
                  <a:lnTo>
                    <a:pt x="213920" y="340909"/>
                  </a:lnTo>
                  <a:lnTo>
                    <a:pt x="243364" y="306917"/>
                  </a:lnTo>
                  <a:lnTo>
                    <a:pt x="274383" y="274383"/>
                  </a:lnTo>
                  <a:lnTo>
                    <a:pt x="306917" y="243364"/>
                  </a:lnTo>
                  <a:lnTo>
                    <a:pt x="340909" y="213920"/>
                  </a:lnTo>
                  <a:lnTo>
                    <a:pt x="376298" y="186109"/>
                  </a:lnTo>
                  <a:lnTo>
                    <a:pt x="413027" y="159991"/>
                  </a:lnTo>
                  <a:lnTo>
                    <a:pt x="451036" y="135624"/>
                  </a:lnTo>
                  <a:lnTo>
                    <a:pt x="490266" y="113067"/>
                  </a:lnTo>
                  <a:lnTo>
                    <a:pt x="530659" y="92378"/>
                  </a:lnTo>
                  <a:lnTo>
                    <a:pt x="572156" y="73618"/>
                  </a:lnTo>
                  <a:lnTo>
                    <a:pt x="614698" y="56844"/>
                  </a:lnTo>
                  <a:lnTo>
                    <a:pt x="658226" y="42116"/>
                  </a:lnTo>
                  <a:lnTo>
                    <a:pt x="702681" y="29493"/>
                  </a:lnTo>
                  <a:lnTo>
                    <a:pt x="748004" y="19032"/>
                  </a:lnTo>
                  <a:lnTo>
                    <a:pt x="794136" y="10794"/>
                  </a:lnTo>
                  <a:lnTo>
                    <a:pt x="841019" y="4836"/>
                  </a:lnTo>
                  <a:lnTo>
                    <a:pt x="888594" y="1218"/>
                  </a:lnTo>
                  <a:lnTo>
                    <a:pt x="936802" y="0"/>
                  </a:lnTo>
                  <a:lnTo>
                    <a:pt x="985010" y="1218"/>
                  </a:lnTo>
                  <a:lnTo>
                    <a:pt x="1032585" y="4836"/>
                  </a:lnTo>
                  <a:lnTo>
                    <a:pt x="1079468" y="10794"/>
                  </a:lnTo>
                  <a:lnTo>
                    <a:pt x="1125600" y="19032"/>
                  </a:lnTo>
                  <a:lnTo>
                    <a:pt x="1170924" y="29493"/>
                  </a:lnTo>
                  <a:lnTo>
                    <a:pt x="1215379" y="42116"/>
                  </a:lnTo>
                  <a:lnTo>
                    <a:pt x="1258906" y="56844"/>
                  </a:lnTo>
                  <a:lnTo>
                    <a:pt x="1301448" y="73618"/>
                  </a:lnTo>
                  <a:lnTo>
                    <a:pt x="1342945" y="92378"/>
                  </a:lnTo>
                  <a:lnTo>
                    <a:pt x="1383338" y="113067"/>
                  </a:lnTo>
                  <a:lnTo>
                    <a:pt x="1399153" y="122160"/>
                  </a:lnTo>
                  <a:lnTo>
                    <a:pt x="141302" y="1431425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154528" y="9612769"/>
              <a:ext cx="1477010" cy="172720"/>
            </a:xfrm>
            <a:custGeom>
              <a:avLst/>
              <a:gdLst/>
              <a:ahLst/>
              <a:cxnLst/>
              <a:rect l="l" t="t" r="r" b="b"/>
              <a:pathLst>
                <a:path w="1477009" h="172720">
                  <a:moveTo>
                    <a:pt x="1302778" y="0"/>
                  </a:moveTo>
                  <a:lnTo>
                    <a:pt x="0" y="0"/>
                  </a:lnTo>
                  <a:lnTo>
                    <a:pt x="0" y="27622"/>
                  </a:lnTo>
                  <a:lnTo>
                    <a:pt x="1302778" y="27622"/>
                  </a:lnTo>
                  <a:lnTo>
                    <a:pt x="1302778" y="0"/>
                  </a:lnTo>
                  <a:close/>
                </a:path>
                <a:path w="1477009" h="172720">
                  <a:moveTo>
                    <a:pt x="1476654" y="144907"/>
                  </a:moveTo>
                  <a:lnTo>
                    <a:pt x="173888" y="144907"/>
                  </a:lnTo>
                  <a:lnTo>
                    <a:pt x="173888" y="172516"/>
                  </a:lnTo>
                  <a:lnTo>
                    <a:pt x="1476654" y="172516"/>
                  </a:lnTo>
                  <a:lnTo>
                    <a:pt x="1476654" y="144907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4539" y="8855571"/>
            <a:ext cx="2133600" cy="1431925"/>
            <a:chOff x="16154539" y="8855571"/>
            <a:chExt cx="2133600" cy="1431925"/>
          </a:xfrm>
        </p:grpSpPr>
        <p:sp>
          <p:nvSpPr>
            <p:cNvPr id="3" name="object 3"/>
            <p:cNvSpPr/>
            <p:nvPr/>
          </p:nvSpPr>
          <p:spPr>
            <a:xfrm>
              <a:off x="16888846" y="8855571"/>
              <a:ext cx="1399540" cy="1431925"/>
            </a:xfrm>
            <a:custGeom>
              <a:avLst/>
              <a:gdLst/>
              <a:ahLst/>
              <a:cxnLst/>
              <a:rect l="l" t="t" r="r" b="b"/>
              <a:pathLst>
                <a:path w="1399540" h="1431925">
                  <a:moveTo>
                    <a:pt x="141304" y="1431428"/>
                  </a:moveTo>
                  <a:lnTo>
                    <a:pt x="113067" y="1383338"/>
                  </a:lnTo>
                  <a:lnTo>
                    <a:pt x="92378" y="1342945"/>
                  </a:lnTo>
                  <a:lnTo>
                    <a:pt x="73618" y="1301448"/>
                  </a:lnTo>
                  <a:lnTo>
                    <a:pt x="56844" y="1258906"/>
                  </a:lnTo>
                  <a:lnTo>
                    <a:pt x="42116" y="1215379"/>
                  </a:lnTo>
                  <a:lnTo>
                    <a:pt x="29493" y="1170924"/>
                  </a:lnTo>
                  <a:lnTo>
                    <a:pt x="19032" y="1125600"/>
                  </a:lnTo>
                  <a:lnTo>
                    <a:pt x="10794" y="1079468"/>
                  </a:lnTo>
                  <a:lnTo>
                    <a:pt x="4836" y="1032585"/>
                  </a:lnTo>
                  <a:lnTo>
                    <a:pt x="1218" y="985010"/>
                  </a:lnTo>
                  <a:lnTo>
                    <a:pt x="0" y="936802"/>
                  </a:lnTo>
                  <a:lnTo>
                    <a:pt x="1218" y="888594"/>
                  </a:lnTo>
                  <a:lnTo>
                    <a:pt x="4836" y="841019"/>
                  </a:lnTo>
                  <a:lnTo>
                    <a:pt x="10794" y="794136"/>
                  </a:lnTo>
                  <a:lnTo>
                    <a:pt x="19032" y="748004"/>
                  </a:lnTo>
                  <a:lnTo>
                    <a:pt x="29493" y="702681"/>
                  </a:lnTo>
                  <a:lnTo>
                    <a:pt x="42116" y="658226"/>
                  </a:lnTo>
                  <a:lnTo>
                    <a:pt x="56844" y="614698"/>
                  </a:lnTo>
                  <a:lnTo>
                    <a:pt x="73618" y="572156"/>
                  </a:lnTo>
                  <a:lnTo>
                    <a:pt x="92378" y="530659"/>
                  </a:lnTo>
                  <a:lnTo>
                    <a:pt x="113067" y="490266"/>
                  </a:lnTo>
                  <a:lnTo>
                    <a:pt x="135624" y="451036"/>
                  </a:lnTo>
                  <a:lnTo>
                    <a:pt x="159991" y="413027"/>
                  </a:lnTo>
                  <a:lnTo>
                    <a:pt x="186109" y="376298"/>
                  </a:lnTo>
                  <a:lnTo>
                    <a:pt x="213920" y="340909"/>
                  </a:lnTo>
                  <a:lnTo>
                    <a:pt x="243364" y="306917"/>
                  </a:lnTo>
                  <a:lnTo>
                    <a:pt x="274383" y="274383"/>
                  </a:lnTo>
                  <a:lnTo>
                    <a:pt x="306917" y="243364"/>
                  </a:lnTo>
                  <a:lnTo>
                    <a:pt x="340909" y="213920"/>
                  </a:lnTo>
                  <a:lnTo>
                    <a:pt x="376298" y="186109"/>
                  </a:lnTo>
                  <a:lnTo>
                    <a:pt x="413027" y="159991"/>
                  </a:lnTo>
                  <a:lnTo>
                    <a:pt x="451036" y="135624"/>
                  </a:lnTo>
                  <a:lnTo>
                    <a:pt x="490266" y="113067"/>
                  </a:lnTo>
                  <a:lnTo>
                    <a:pt x="530659" y="92378"/>
                  </a:lnTo>
                  <a:lnTo>
                    <a:pt x="572156" y="73618"/>
                  </a:lnTo>
                  <a:lnTo>
                    <a:pt x="614698" y="56844"/>
                  </a:lnTo>
                  <a:lnTo>
                    <a:pt x="658226" y="42116"/>
                  </a:lnTo>
                  <a:lnTo>
                    <a:pt x="702681" y="29493"/>
                  </a:lnTo>
                  <a:lnTo>
                    <a:pt x="748004" y="19032"/>
                  </a:lnTo>
                  <a:lnTo>
                    <a:pt x="794136" y="10794"/>
                  </a:lnTo>
                  <a:lnTo>
                    <a:pt x="841019" y="4836"/>
                  </a:lnTo>
                  <a:lnTo>
                    <a:pt x="888594" y="1218"/>
                  </a:lnTo>
                  <a:lnTo>
                    <a:pt x="936802" y="0"/>
                  </a:lnTo>
                  <a:lnTo>
                    <a:pt x="985010" y="1218"/>
                  </a:lnTo>
                  <a:lnTo>
                    <a:pt x="1032585" y="4836"/>
                  </a:lnTo>
                  <a:lnTo>
                    <a:pt x="1079468" y="10794"/>
                  </a:lnTo>
                  <a:lnTo>
                    <a:pt x="1125600" y="19032"/>
                  </a:lnTo>
                  <a:lnTo>
                    <a:pt x="1170924" y="29493"/>
                  </a:lnTo>
                  <a:lnTo>
                    <a:pt x="1215379" y="42116"/>
                  </a:lnTo>
                  <a:lnTo>
                    <a:pt x="1258906" y="56844"/>
                  </a:lnTo>
                  <a:lnTo>
                    <a:pt x="1301448" y="73618"/>
                  </a:lnTo>
                  <a:lnTo>
                    <a:pt x="1342945" y="92378"/>
                  </a:lnTo>
                  <a:lnTo>
                    <a:pt x="1383338" y="113067"/>
                  </a:lnTo>
                  <a:lnTo>
                    <a:pt x="1399153" y="122160"/>
                  </a:lnTo>
                  <a:lnTo>
                    <a:pt x="141304" y="1431428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4528" y="9612769"/>
              <a:ext cx="1477010" cy="172720"/>
            </a:xfrm>
            <a:custGeom>
              <a:avLst/>
              <a:gdLst/>
              <a:ahLst/>
              <a:cxnLst/>
              <a:rect l="l" t="t" r="r" b="b"/>
              <a:pathLst>
                <a:path w="1477009" h="172720">
                  <a:moveTo>
                    <a:pt x="1302778" y="0"/>
                  </a:moveTo>
                  <a:lnTo>
                    <a:pt x="0" y="0"/>
                  </a:lnTo>
                  <a:lnTo>
                    <a:pt x="0" y="27622"/>
                  </a:lnTo>
                  <a:lnTo>
                    <a:pt x="1302778" y="27622"/>
                  </a:lnTo>
                  <a:lnTo>
                    <a:pt x="1302778" y="0"/>
                  </a:lnTo>
                  <a:close/>
                </a:path>
                <a:path w="1477009" h="172720">
                  <a:moveTo>
                    <a:pt x="1476654" y="144894"/>
                  </a:moveTo>
                  <a:lnTo>
                    <a:pt x="173888" y="144894"/>
                  </a:lnTo>
                  <a:lnTo>
                    <a:pt x="173888" y="172516"/>
                  </a:lnTo>
                  <a:lnTo>
                    <a:pt x="1476654" y="172516"/>
                  </a:lnTo>
                  <a:lnTo>
                    <a:pt x="1476654" y="144894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7768" y="4834497"/>
            <a:ext cx="10425961" cy="41773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5942" cy="24118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90003" y="4191484"/>
            <a:ext cx="2012050" cy="39698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71447" y="8278782"/>
            <a:ext cx="2580206" cy="133350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89626" y="908078"/>
            <a:ext cx="858266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95" dirty="0"/>
              <a:t>Sharps/Needles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46295" y="2336630"/>
            <a:ext cx="9789160" cy="165417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2900" spc="-40" dirty="0">
                <a:solidFill>
                  <a:srgbClr val="040707"/>
                </a:solidFill>
                <a:latin typeface="Lucida Sans Unicode"/>
                <a:cs typeface="Lucida Sans Unicode"/>
              </a:rPr>
              <a:t>Do</a:t>
            </a:r>
            <a:r>
              <a:rPr sz="29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25" dirty="0">
                <a:solidFill>
                  <a:srgbClr val="040707"/>
                </a:solidFill>
                <a:latin typeface="Lucida Sans Unicode"/>
                <a:cs typeface="Lucida Sans Unicode"/>
              </a:rPr>
              <a:t>Not</a:t>
            </a:r>
            <a:r>
              <a:rPr sz="29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65" dirty="0">
                <a:solidFill>
                  <a:srgbClr val="040707"/>
                </a:solidFill>
                <a:latin typeface="Lucida Sans Unicode"/>
                <a:cs typeface="Lucida Sans Unicode"/>
              </a:rPr>
              <a:t>Use</a:t>
            </a:r>
            <a:r>
              <a:rPr sz="29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55" dirty="0">
                <a:solidFill>
                  <a:srgbClr val="040707"/>
                </a:solidFill>
                <a:latin typeface="Lucida Sans Unicode"/>
                <a:cs typeface="Lucida Sans Unicode"/>
              </a:rPr>
              <a:t>For</a:t>
            </a:r>
            <a:r>
              <a:rPr sz="29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135" dirty="0">
                <a:solidFill>
                  <a:srgbClr val="040707"/>
                </a:solidFill>
                <a:latin typeface="Lucida Sans Unicode"/>
                <a:cs typeface="Lucida Sans Unicode"/>
              </a:rPr>
              <a:t>Sharps!</a:t>
            </a:r>
            <a:endParaRPr sz="2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These</a:t>
            </a:r>
            <a:r>
              <a:rPr sz="29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items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195" dirty="0">
                <a:solidFill>
                  <a:srgbClr val="040707"/>
                </a:solidFill>
                <a:latin typeface="Lucida Sans Unicode"/>
                <a:cs typeface="Lucida Sans Unicode"/>
              </a:rPr>
              <a:t>can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break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55" dirty="0">
                <a:solidFill>
                  <a:srgbClr val="040707"/>
                </a:solidFill>
                <a:latin typeface="Lucida Sans Unicode"/>
                <a:cs typeface="Lucida Sans Unicode"/>
              </a:rPr>
              <a:t>or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35" dirty="0">
                <a:solidFill>
                  <a:srgbClr val="040707"/>
                </a:solidFill>
                <a:latin typeface="Lucida Sans Unicode"/>
                <a:cs typeface="Lucida Sans Unicode"/>
              </a:rPr>
              <a:t>puncture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easily.</a:t>
            </a:r>
            <a:endParaRPr sz="29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Food</a:t>
            </a:r>
            <a:r>
              <a:rPr sz="29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45" dirty="0">
                <a:solidFill>
                  <a:srgbClr val="040707"/>
                </a:solidFill>
                <a:latin typeface="Lucida Sans Unicode"/>
                <a:cs typeface="Lucida Sans Unicode"/>
              </a:rPr>
              <a:t>containers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240" dirty="0">
                <a:solidFill>
                  <a:srgbClr val="040707"/>
                </a:solidFill>
                <a:latin typeface="Lucida Sans Unicode"/>
                <a:cs typeface="Lucida Sans Unicode"/>
              </a:rPr>
              <a:t>ae</a:t>
            </a:r>
            <a:r>
              <a:rPr sz="29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-140" dirty="0">
                <a:solidFill>
                  <a:srgbClr val="040707"/>
                </a:solidFill>
                <a:latin typeface="Lucida Sans Unicode"/>
                <a:cs typeface="Lucida Sans Unicode"/>
              </a:rPr>
              <a:t>NOT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105" dirty="0">
                <a:solidFill>
                  <a:srgbClr val="040707"/>
                </a:solidFill>
                <a:latin typeface="Lucida Sans Unicode"/>
                <a:cs typeface="Lucida Sans Unicode"/>
              </a:rPr>
              <a:t>approved</a:t>
            </a:r>
            <a:r>
              <a:rPr sz="29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sharps</a:t>
            </a:r>
            <a:r>
              <a:rPr sz="29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2900" spc="15" dirty="0">
                <a:solidFill>
                  <a:srgbClr val="040707"/>
                </a:solidFill>
                <a:latin typeface="Lucida Sans Unicode"/>
                <a:cs typeface="Lucida Sans Unicode"/>
              </a:rPr>
              <a:t>containers.</a:t>
            </a:r>
            <a:endParaRPr sz="29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568159" y="3523521"/>
            <a:ext cx="425640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u="heavy" spc="75" dirty="0">
                <a:solidFill>
                  <a:srgbClr val="040707"/>
                </a:solidFill>
                <a:uFill>
                  <a:solidFill>
                    <a:srgbClr val="040707"/>
                  </a:solidFill>
                </a:uFill>
                <a:latin typeface="Lucida Sans Unicode"/>
                <a:cs typeface="Lucida Sans Unicode"/>
              </a:rPr>
              <a:t>Plastic</a:t>
            </a:r>
            <a:r>
              <a:rPr sz="2900" u="heavy" spc="-30" dirty="0">
                <a:solidFill>
                  <a:srgbClr val="040707"/>
                </a:solidFill>
                <a:uFill>
                  <a:solidFill>
                    <a:srgbClr val="040707"/>
                  </a:solidFill>
                </a:uFill>
                <a:latin typeface="Lucida Sans Unicode"/>
                <a:cs typeface="Lucida Sans Unicode"/>
              </a:rPr>
              <a:t> </a:t>
            </a:r>
            <a:r>
              <a:rPr sz="2900" u="heavy" spc="-10" dirty="0">
                <a:solidFill>
                  <a:srgbClr val="040707"/>
                </a:solidFill>
                <a:uFill>
                  <a:solidFill>
                    <a:srgbClr val="040707"/>
                  </a:solidFill>
                </a:uFill>
                <a:latin typeface="Lucida Sans Unicode"/>
                <a:cs typeface="Lucida Sans Unicode"/>
              </a:rPr>
              <a:t>ri</a:t>
            </a:r>
            <a:r>
              <a:rPr sz="2900" spc="-10" dirty="0">
                <a:solidFill>
                  <a:srgbClr val="040707"/>
                </a:solidFill>
                <a:latin typeface="Lucida Sans Unicode"/>
                <a:cs typeface="Lucida Sans Unicode"/>
              </a:rPr>
              <a:t>g</a:t>
            </a:r>
            <a:r>
              <a:rPr sz="2900" u="heavy" spc="-10" dirty="0">
                <a:solidFill>
                  <a:srgbClr val="040707"/>
                </a:solidFill>
                <a:uFill>
                  <a:solidFill>
                    <a:srgbClr val="040707"/>
                  </a:solidFill>
                </a:uFill>
                <a:latin typeface="Lucida Sans Unicode"/>
                <a:cs typeface="Lucida Sans Unicode"/>
              </a:rPr>
              <a:t>id</a:t>
            </a:r>
            <a:r>
              <a:rPr sz="2900" u="heavy" spc="-30" dirty="0">
                <a:solidFill>
                  <a:srgbClr val="040707"/>
                </a:solidFill>
                <a:uFill>
                  <a:solidFill>
                    <a:srgbClr val="040707"/>
                  </a:solidFill>
                </a:uFill>
                <a:latin typeface="Lucida Sans Unicode"/>
                <a:cs typeface="Lucida Sans Unicode"/>
              </a:rPr>
              <a:t> </a:t>
            </a:r>
            <a:r>
              <a:rPr sz="2900" u="heavy" spc="80" dirty="0">
                <a:solidFill>
                  <a:srgbClr val="040707"/>
                </a:solidFill>
                <a:uFill>
                  <a:solidFill>
                    <a:srgbClr val="040707"/>
                  </a:solidFill>
                </a:uFill>
                <a:latin typeface="Lucida Sans Unicode"/>
                <a:cs typeface="Lucida Sans Unicode"/>
              </a:rPr>
              <a:t>containers</a:t>
            </a:r>
            <a:endParaRPr sz="29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9974" y="544109"/>
            <a:ext cx="4152899" cy="27717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71920" y="484530"/>
            <a:ext cx="4333874" cy="28860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16928" y="247757"/>
            <a:ext cx="4076699" cy="30670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41658" y="5786681"/>
            <a:ext cx="142875" cy="14287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81383" y="5497756"/>
            <a:ext cx="5071745" cy="345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2270">
              <a:lnSpc>
                <a:spcPct val="125000"/>
              </a:lnSpc>
              <a:spcBef>
                <a:spcPts val="100"/>
              </a:spcBef>
            </a:pP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Ammunition</a:t>
            </a:r>
            <a:r>
              <a:rPr sz="300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114" dirty="0">
                <a:solidFill>
                  <a:srgbClr val="040707"/>
                </a:solidFill>
                <a:latin typeface="Lucida Sans Unicode"/>
                <a:cs typeface="Lucida Sans Unicode"/>
              </a:rPr>
              <a:t>&amp;</a:t>
            </a:r>
            <a:r>
              <a:rPr sz="3000" spc="-1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40" dirty="0">
                <a:solidFill>
                  <a:srgbClr val="040707"/>
                </a:solidFill>
                <a:latin typeface="Lucida Sans Unicode"/>
                <a:cs typeface="Lucida Sans Unicode"/>
              </a:rPr>
              <a:t>Explosives </a:t>
            </a:r>
            <a:r>
              <a:rPr sz="3000" spc="-94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Asbestos</a:t>
            </a:r>
            <a:endParaRPr sz="30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3000" spc="75" dirty="0">
                <a:solidFill>
                  <a:srgbClr val="040707"/>
                </a:solidFill>
                <a:latin typeface="Lucida Sans Unicode"/>
                <a:cs typeface="Lucida Sans Unicode"/>
              </a:rPr>
              <a:t>Appliances</a:t>
            </a:r>
            <a:endParaRPr sz="3000">
              <a:latin typeface="Lucida Sans Unicode"/>
              <a:cs typeface="Lucida Sans Unicode"/>
            </a:endParaRPr>
          </a:p>
          <a:p>
            <a:pPr marL="12700" marR="5080">
              <a:lnSpc>
                <a:spcPct val="125000"/>
              </a:lnSpc>
            </a:pPr>
            <a:r>
              <a:rPr sz="3000" spc="50" dirty="0">
                <a:solidFill>
                  <a:srgbClr val="040707"/>
                </a:solidFill>
                <a:latin typeface="Lucida Sans Unicode"/>
                <a:cs typeface="Lucida Sans Unicode"/>
              </a:rPr>
              <a:t>Containers</a:t>
            </a:r>
            <a:r>
              <a:rPr sz="3000" spc="-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larger</a:t>
            </a:r>
            <a:r>
              <a:rPr sz="3000" spc="-1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than</a:t>
            </a:r>
            <a:r>
              <a:rPr sz="3000" spc="-10" dirty="0">
                <a:solidFill>
                  <a:srgbClr val="040707"/>
                </a:solidFill>
                <a:latin typeface="Lucida Sans Unicode"/>
                <a:cs typeface="Lucida Sans Unicode"/>
              </a:rPr>
              <a:t> five </a:t>
            </a:r>
            <a:r>
              <a:rPr sz="3000" spc="-94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gallons</a:t>
            </a:r>
            <a:r>
              <a:rPr sz="3000" spc="-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55" dirty="0">
                <a:solidFill>
                  <a:srgbClr val="040707"/>
                </a:solidFill>
                <a:latin typeface="Lucida Sans Unicode"/>
                <a:cs typeface="Lucida Sans Unicode"/>
              </a:rPr>
              <a:t>or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weighing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75" dirty="0">
                <a:solidFill>
                  <a:srgbClr val="040707"/>
                </a:solidFill>
                <a:latin typeface="Lucida Sans Unicode"/>
                <a:cs typeface="Lucida Sans Unicode"/>
              </a:rPr>
              <a:t>more </a:t>
            </a:r>
            <a:r>
              <a:rPr sz="3000" spc="8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than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50lbs</a:t>
            </a:r>
            <a:endParaRPr sz="300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41658" y="6358181"/>
            <a:ext cx="142875" cy="1428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41658" y="6929681"/>
            <a:ext cx="142875" cy="1428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41658" y="7501181"/>
            <a:ext cx="142875" cy="14287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401666" y="3438653"/>
            <a:ext cx="10858500" cy="104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700" spc="390" dirty="0"/>
              <a:t>Unacceptable</a:t>
            </a:r>
            <a:r>
              <a:rPr sz="6700" spc="-400" dirty="0"/>
              <a:t> </a:t>
            </a:r>
            <a:r>
              <a:rPr sz="6700" spc="350" dirty="0"/>
              <a:t>Materials</a:t>
            </a:r>
            <a:endParaRPr sz="6700"/>
          </a:p>
        </p:txBody>
      </p:sp>
      <p:sp>
        <p:nvSpPr>
          <p:cNvPr id="11" name="object 11"/>
          <p:cNvSpPr txBox="1"/>
          <p:nvPr/>
        </p:nvSpPr>
        <p:spPr>
          <a:xfrm>
            <a:off x="2527414" y="4663330"/>
            <a:ext cx="145319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250" dirty="0">
                <a:solidFill>
                  <a:srgbClr val="4E7DB6"/>
                </a:solidFill>
                <a:latin typeface="Verdana"/>
                <a:cs typeface="Verdana"/>
              </a:rPr>
              <a:t>AT</a:t>
            </a:r>
            <a:r>
              <a:rPr sz="4200" spc="610" dirty="0">
                <a:solidFill>
                  <a:srgbClr val="4E7DB6"/>
                </a:solidFill>
                <a:latin typeface="Verdana"/>
                <a:cs typeface="Verdana"/>
              </a:rPr>
              <a:t> </a:t>
            </a:r>
            <a:r>
              <a:rPr sz="4200" spc="459" dirty="0">
                <a:solidFill>
                  <a:srgbClr val="4E7DB6"/>
                </a:solidFill>
                <a:latin typeface="Verdana"/>
                <a:cs typeface="Verdana"/>
              </a:rPr>
              <a:t>ANY</a:t>
            </a:r>
            <a:r>
              <a:rPr sz="4200" spc="610" dirty="0">
                <a:solidFill>
                  <a:srgbClr val="4E7DB6"/>
                </a:solidFill>
                <a:latin typeface="Verdana"/>
                <a:cs typeface="Verdana"/>
              </a:rPr>
              <a:t> </a:t>
            </a:r>
            <a:r>
              <a:rPr sz="4200" spc="180" dirty="0">
                <a:solidFill>
                  <a:srgbClr val="4E7DB6"/>
                </a:solidFill>
                <a:latin typeface="Verdana"/>
                <a:cs typeface="Verdana"/>
              </a:rPr>
              <a:t>RIVERSIDE</a:t>
            </a:r>
            <a:r>
              <a:rPr sz="4200" spc="610" dirty="0">
                <a:solidFill>
                  <a:srgbClr val="4E7DB6"/>
                </a:solidFill>
                <a:latin typeface="Verdana"/>
                <a:cs typeface="Verdana"/>
              </a:rPr>
              <a:t> </a:t>
            </a:r>
            <a:r>
              <a:rPr sz="4200" spc="455" dirty="0">
                <a:solidFill>
                  <a:srgbClr val="4E7DB6"/>
                </a:solidFill>
                <a:latin typeface="Verdana"/>
                <a:cs typeface="Verdana"/>
              </a:rPr>
              <a:t>COUNTY</a:t>
            </a:r>
            <a:r>
              <a:rPr sz="4200" spc="610" dirty="0">
                <a:solidFill>
                  <a:srgbClr val="4E7DB6"/>
                </a:solidFill>
                <a:latin typeface="Verdana"/>
                <a:cs typeface="Verdana"/>
              </a:rPr>
              <a:t> </a:t>
            </a:r>
            <a:r>
              <a:rPr sz="4200" spc="385" dirty="0">
                <a:solidFill>
                  <a:srgbClr val="4E7DB6"/>
                </a:solidFill>
                <a:latin typeface="Verdana"/>
                <a:cs typeface="Verdana"/>
              </a:rPr>
              <a:t>HHW</a:t>
            </a:r>
            <a:r>
              <a:rPr sz="4200" spc="615" dirty="0">
                <a:solidFill>
                  <a:srgbClr val="4E7DB6"/>
                </a:solidFill>
                <a:latin typeface="Verdana"/>
                <a:cs typeface="Verdana"/>
              </a:rPr>
              <a:t> </a:t>
            </a:r>
            <a:r>
              <a:rPr sz="4200" spc="305" dirty="0">
                <a:solidFill>
                  <a:srgbClr val="4E7DB6"/>
                </a:solidFill>
                <a:latin typeface="Verdana"/>
                <a:cs typeface="Verdana"/>
              </a:rPr>
              <a:t>COLLECTION</a:t>
            </a:r>
            <a:endParaRPr sz="42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03533" y="5662070"/>
            <a:ext cx="142875" cy="14287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843258" y="5373145"/>
            <a:ext cx="6610984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300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Remediation </a:t>
            </a:r>
            <a:r>
              <a:rPr sz="3000" spc="-55" dirty="0">
                <a:solidFill>
                  <a:srgbClr val="040707"/>
                </a:solidFill>
                <a:latin typeface="Lucida Sans Unicode"/>
                <a:cs typeface="Lucida Sans Unicode"/>
              </a:rPr>
              <a:t>or </a:t>
            </a:r>
            <a:r>
              <a:rPr sz="3000" spc="85" dirty="0">
                <a:solidFill>
                  <a:srgbClr val="040707"/>
                </a:solidFill>
                <a:latin typeface="Lucida Sans Unicode"/>
                <a:cs typeface="Lucida Sans Unicode"/>
              </a:rPr>
              <a:t>Radioactive </a:t>
            </a:r>
            <a:r>
              <a:rPr sz="3000" spc="165" dirty="0">
                <a:solidFill>
                  <a:srgbClr val="040707"/>
                </a:solidFill>
                <a:latin typeface="Lucida Sans Unicode"/>
                <a:cs typeface="Lucida Sans Unicode"/>
              </a:rPr>
              <a:t>Waste </a:t>
            </a:r>
            <a:r>
              <a:rPr sz="3000" spc="-93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45" dirty="0">
                <a:solidFill>
                  <a:srgbClr val="040707"/>
                </a:solidFill>
                <a:latin typeface="Lucida Sans Unicode"/>
                <a:cs typeface="Lucida Sans Unicode"/>
              </a:rPr>
              <a:t>(except </a:t>
            </a:r>
            <a:r>
              <a:rPr sz="3000" spc="40" dirty="0">
                <a:solidFill>
                  <a:srgbClr val="040707"/>
                </a:solidFill>
                <a:latin typeface="Lucida Sans Unicode"/>
                <a:cs typeface="Lucida Sans Unicode"/>
              </a:rPr>
              <a:t>smoke </a:t>
            </a:r>
            <a:r>
              <a:rPr sz="3000" spc="135" dirty="0">
                <a:solidFill>
                  <a:srgbClr val="040707"/>
                </a:solidFill>
                <a:latin typeface="Lucida Sans Unicode"/>
                <a:cs typeface="Lucida Sans Unicode"/>
              </a:rPr>
              <a:t>detectors) </a:t>
            </a:r>
            <a:r>
              <a:rPr sz="3000" spc="14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10" dirty="0">
                <a:solidFill>
                  <a:srgbClr val="040707"/>
                </a:solidFill>
                <a:latin typeface="Lucida Sans Unicode"/>
                <a:cs typeface="Lucida Sans Unicode"/>
              </a:rPr>
              <a:t>Compressed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75" dirty="0">
                <a:solidFill>
                  <a:srgbClr val="040707"/>
                </a:solidFill>
                <a:latin typeface="Lucida Sans Unicode"/>
                <a:cs typeface="Lucida Sans Unicode"/>
              </a:rPr>
              <a:t>gas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20" dirty="0">
                <a:solidFill>
                  <a:srgbClr val="040707"/>
                </a:solidFill>
                <a:latin typeface="Lucida Sans Unicode"/>
                <a:cs typeface="Lucida Sans Unicode"/>
              </a:rPr>
              <a:t>cylinders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65" dirty="0">
                <a:solidFill>
                  <a:srgbClr val="040707"/>
                </a:solidFill>
                <a:latin typeface="Lucida Sans Unicode"/>
                <a:cs typeface="Lucida Sans Unicode"/>
              </a:rPr>
              <a:t>greater </a:t>
            </a:r>
            <a:r>
              <a:rPr sz="3000" spc="-94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60" dirty="0">
                <a:solidFill>
                  <a:srgbClr val="040707"/>
                </a:solidFill>
                <a:latin typeface="Lucida Sans Unicode"/>
                <a:cs typeface="Lucida Sans Unicode"/>
              </a:rPr>
              <a:t>than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40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pounds</a:t>
            </a:r>
            <a:endParaRPr sz="3000">
              <a:latin typeface="Lucida Sans Unicode"/>
              <a:cs typeface="Lucida Sans Unicode"/>
            </a:endParaRPr>
          </a:p>
          <a:p>
            <a:pPr marL="12700" marR="294005">
              <a:lnSpc>
                <a:spcPct val="125000"/>
              </a:lnSpc>
            </a:pPr>
            <a:r>
              <a:rPr sz="3000" spc="10" dirty="0">
                <a:solidFill>
                  <a:srgbClr val="040707"/>
                </a:solidFill>
                <a:latin typeface="Lucida Sans Unicode"/>
                <a:cs typeface="Lucida Sans Unicode"/>
              </a:rPr>
              <a:t>Controlled</a:t>
            </a:r>
            <a:r>
              <a:rPr sz="3000" spc="-2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55" dirty="0">
                <a:solidFill>
                  <a:srgbClr val="040707"/>
                </a:solidFill>
                <a:latin typeface="Lucida Sans Unicode"/>
                <a:cs typeface="Lucida Sans Unicode"/>
              </a:rPr>
              <a:t>substances/infectious </a:t>
            </a:r>
            <a:r>
              <a:rPr sz="3000" spc="-94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14" dirty="0">
                <a:solidFill>
                  <a:srgbClr val="040707"/>
                </a:solidFill>
                <a:latin typeface="Lucida Sans Unicode"/>
                <a:cs typeface="Lucida Sans Unicode"/>
              </a:rPr>
              <a:t>waste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45" dirty="0">
                <a:solidFill>
                  <a:srgbClr val="040707"/>
                </a:solidFill>
                <a:latin typeface="Lucida Sans Unicode"/>
                <a:cs typeface="Lucida Sans Unicode"/>
              </a:rPr>
              <a:t>(except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75" dirty="0">
                <a:solidFill>
                  <a:srgbClr val="040707"/>
                </a:solidFill>
                <a:latin typeface="Lucida Sans Unicode"/>
                <a:cs typeface="Lucida Sans Unicode"/>
              </a:rPr>
              <a:t>sharps)</a:t>
            </a:r>
            <a:endParaRPr sz="3000">
              <a:latin typeface="Lucida Sans Unicode"/>
              <a:cs typeface="Lucida Sans Unicode"/>
            </a:endParaRPr>
          </a:p>
          <a:p>
            <a:pPr marL="12700" marR="172720">
              <a:lnSpc>
                <a:spcPct val="125000"/>
              </a:lnSpc>
            </a:pPr>
            <a:r>
              <a:rPr sz="3000" spc="25" dirty="0">
                <a:solidFill>
                  <a:srgbClr val="040707"/>
                </a:solidFill>
                <a:latin typeface="Lucida Sans Unicode"/>
                <a:cs typeface="Lucida Sans Unicode"/>
              </a:rPr>
              <a:t>Business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125" dirty="0">
                <a:solidFill>
                  <a:srgbClr val="040707"/>
                </a:solidFill>
                <a:latin typeface="Lucida Sans Unicode"/>
                <a:cs typeface="Lucida Sans Unicode"/>
              </a:rPr>
              <a:t>Waste/Real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30" dirty="0">
                <a:solidFill>
                  <a:srgbClr val="040707"/>
                </a:solidFill>
                <a:latin typeface="Lucida Sans Unicode"/>
                <a:cs typeface="Lucida Sans Unicode"/>
              </a:rPr>
              <a:t>Estate/Non- </a:t>
            </a:r>
            <a:r>
              <a:rPr sz="3000" spc="-940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spc="-65" dirty="0">
                <a:solidFill>
                  <a:srgbClr val="040707"/>
                </a:solidFill>
                <a:latin typeface="Lucida Sans Unicode"/>
                <a:cs typeface="Lucida Sans Unicode"/>
              </a:rPr>
              <a:t>Profit</a:t>
            </a:r>
            <a:r>
              <a:rPr sz="3000" spc="5" dirty="0">
                <a:solidFill>
                  <a:srgbClr val="040707"/>
                </a:solidFill>
                <a:latin typeface="Lucida Sans Unicode"/>
                <a:cs typeface="Lucida Sans Unicode"/>
              </a:rPr>
              <a:t> </a:t>
            </a:r>
            <a:r>
              <a:rPr sz="3000" dirty="0">
                <a:solidFill>
                  <a:srgbClr val="040707"/>
                </a:solidFill>
                <a:latin typeface="Lucida Sans Unicode"/>
                <a:cs typeface="Lucida Sans Unicode"/>
              </a:rPr>
              <a:t>Organizations</a:t>
            </a:r>
            <a:endParaRPr sz="3000">
              <a:latin typeface="Lucida Sans Unicode"/>
              <a:cs typeface="Lucida Sans Unicode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03533" y="6805070"/>
            <a:ext cx="142875" cy="1428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03533" y="7948070"/>
            <a:ext cx="142875" cy="14287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03533" y="9091070"/>
            <a:ext cx="142875" cy="142874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6154539" y="8855571"/>
            <a:ext cx="2133600" cy="1431925"/>
            <a:chOff x="16154539" y="8855571"/>
            <a:chExt cx="2133600" cy="1431925"/>
          </a:xfrm>
        </p:grpSpPr>
        <p:sp>
          <p:nvSpPr>
            <p:cNvPr id="18" name="object 18"/>
            <p:cNvSpPr/>
            <p:nvPr/>
          </p:nvSpPr>
          <p:spPr>
            <a:xfrm>
              <a:off x="16888846" y="8855571"/>
              <a:ext cx="1399540" cy="1431925"/>
            </a:xfrm>
            <a:custGeom>
              <a:avLst/>
              <a:gdLst/>
              <a:ahLst/>
              <a:cxnLst/>
              <a:rect l="l" t="t" r="r" b="b"/>
              <a:pathLst>
                <a:path w="1399540" h="1431925">
                  <a:moveTo>
                    <a:pt x="141304" y="1431428"/>
                  </a:moveTo>
                  <a:lnTo>
                    <a:pt x="113067" y="1383338"/>
                  </a:lnTo>
                  <a:lnTo>
                    <a:pt x="92378" y="1342945"/>
                  </a:lnTo>
                  <a:lnTo>
                    <a:pt x="73618" y="1301448"/>
                  </a:lnTo>
                  <a:lnTo>
                    <a:pt x="56844" y="1258906"/>
                  </a:lnTo>
                  <a:lnTo>
                    <a:pt x="42116" y="1215379"/>
                  </a:lnTo>
                  <a:lnTo>
                    <a:pt x="29493" y="1170924"/>
                  </a:lnTo>
                  <a:lnTo>
                    <a:pt x="19032" y="1125600"/>
                  </a:lnTo>
                  <a:lnTo>
                    <a:pt x="10794" y="1079468"/>
                  </a:lnTo>
                  <a:lnTo>
                    <a:pt x="4836" y="1032585"/>
                  </a:lnTo>
                  <a:lnTo>
                    <a:pt x="1218" y="985010"/>
                  </a:lnTo>
                  <a:lnTo>
                    <a:pt x="0" y="936802"/>
                  </a:lnTo>
                  <a:lnTo>
                    <a:pt x="1218" y="888594"/>
                  </a:lnTo>
                  <a:lnTo>
                    <a:pt x="4836" y="841019"/>
                  </a:lnTo>
                  <a:lnTo>
                    <a:pt x="10794" y="794136"/>
                  </a:lnTo>
                  <a:lnTo>
                    <a:pt x="19032" y="748004"/>
                  </a:lnTo>
                  <a:lnTo>
                    <a:pt x="29493" y="702681"/>
                  </a:lnTo>
                  <a:lnTo>
                    <a:pt x="42116" y="658226"/>
                  </a:lnTo>
                  <a:lnTo>
                    <a:pt x="56844" y="614698"/>
                  </a:lnTo>
                  <a:lnTo>
                    <a:pt x="73618" y="572156"/>
                  </a:lnTo>
                  <a:lnTo>
                    <a:pt x="92378" y="530659"/>
                  </a:lnTo>
                  <a:lnTo>
                    <a:pt x="113067" y="490266"/>
                  </a:lnTo>
                  <a:lnTo>
                    <a:pt x="135624" y="451036"/>
                  </a:lnTo>
                  <a:lnTo>
                    <a:pt x="159991" y="413027"/>
                  </a:lnTo>
                  <a:lnTo>
                    <a:pt x="186109" y="376298"/>
                  </a:lnTo>
                  <a:lnTo>
                    <a:pt x="213920" y="340909"/>
                  </a:lnTo>
                  <a:lnTo>
                    <a:pt x="243364" y="306917"/>
                  </a:lnTo>
                  <a:lnTo>
                    <a:pt x="274383" y="274383"/>
                  </a:lnTo>
                  <a:lnTo>
                    <a:pt x="306917" y="243364"/>
                  </a:lnTo>
                  <a:lnTo>
                    <a:pt x="340909" y="213920"/>
                  </a:lnTo>
                  <a:lnTo>
                    <a:pt x="376298" y="186109"/>
                  </a:lnTo>
                  <a:lnTo>
                    <a:pt x="413027" y="159991"/>
                  </a:lnTo>
                  <a:lnTo>
                    <a:pt x="451036" y="135624"/>
                  </a:lnTo>
                  <a:lnTo>
                    <a:pt x="490266" y="113067"/>
                  </a:lnTo>
                  <a:lnTo>
                    <a:pt x="530659" y="92378"/>
                  </a:lnTo>
                  <a:lnTo>
                    <a:pt x="572156" y="73618"/>
                  </a:lnTo>
                  <a:lnTo>
                    <a:pt x="614698" y="56844"/>
                  </a:lnTo>
                  <a:lnTo>
                    <a:pt x="658226" y="42116"/>
                  </a:lnTo>
                  <a:lnTo>
                    <a:pt x="702681" y="29493"/>
                  </a:lnTo>
                  <a:lnTo>
                    <a:pt x="748004" y="19032"/>
                  </a:lnTo>
                  <a:lnTo>
                    <a:pt x="794136" y="10794"/>
                  </a:lnTo>
                  <a:lnTo>
                    <a:pt x="841019" y="4836"/>
                  </a:lnTo>
                  <a:lnTo>
                    <a:pt x="888594" y="1218"/>
                  </a:lnTo>
                  <a:lnTo>
                    <a:pt x="936802" y="0"/>
                  </a:lnTo>
                  <a:lnTo>
                    <a:pt x="985010" y="1218"/>
                  </a:lnTo>
                  <a:lnTo>
                    <a:pt x="1032585" y="4836"/>
                  </a:lnTo>
                  <a:lnTo>
                    <a:pt x="1079468" y="10794"/>
                  </a:lnTo>
                  <a:lnTo>
                    <a:pt x="1125600" y="19032"/>
                  </a:lnTo>
                  <a:lnTo>
                    <a:pt x="1170924" y="29493"/>
                  </a:lnTo>
                  <a:lnTo>
                    <a:pt x="1215379" y="42116"/>
                  </a:lnTo>
                  <a:lnTo>
                    <a:pt x="1258906" y="56844"/>
                  </a:lnTo>
                  <a:lnTo>
                    <a:pt x="1301448" y="73618"/>
                  </a:lnTo>
                  <a:lnTo>
                    <a:pt x="1342945" y="92378"/>
                  </a:lnTo>
                  <a:lnTo>
                    <a:pt x="1383338" y="113067"/>
                  </a:lnTo>
                  <a:lnTo>
                    <a:pt x="1399153" y="122160"/>
                  </a:lnTo>
                  <a:lnTo>
                    <a:pt x="141304" y="1431428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154528" y="9612769"/>
              <a:ext cx="1477010" cy="172720"/>
            </a:xfrm>
            <a:custGeom>
              <a:avLst/>
              <a:gdLst/>
              <a:ahLst/>
              <a:cxnLst/>
              <a:rect l="l" t="t" r="r" b="b"/>
              <a:pathLst>
                <a:path w="1477009" h="172720">
                  <a:moveTo>
                    <a:pt x="1302778" y="0"/>
                  </a:moveTo>
                  <a:lnTo>
                    <a:pt x="0" y="0"/>
                  </a:lnTo>
                  <a:lnTo>
                    <a:pt x="0" y="27622"/>
                  </a:lnTo>
                  <a:lnTo>
                    <a:pt x="1302778" y="27622"/>
                  </a:lnTo>
                  <a:lnTo>
                    <a:pt x="1302778" y="0"/>
                  </a:lnTo>
                  <a:close/>
                </a:path>
                <a:path w="1477009" h="172720">
                  <a:moveTo>
                    <a:pt x="1476654" y="144894"/>
                  </a:moveTo>
                  <a:lnTo>
                    <a:pt x="173888" y="144894"/>
                  </a:lnTo>
                  <a:lnTo>
                    <a:pt x="173888" y="172516"/>
                  </a:lnTo>
                  <a:lnTo>
                    <a:pt x="1476654" y="172516"/>
                  </a:lnTo>
                  <a:lnTo>
                    <a:pt x="1476654" y="144894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4539" y="8855571"/>
            <a:ext cx="2133600" cy="1431925"/>
            <a:chOff x="16154539" y="8855571"/>
            <a:chExt cx="2133600" cy="1431925"/>
          </a:xfrm>
        </p:grpSpPr>
        <p:sp>
          <p:nvSpPr>
            <p:cNvPr id="3" name="object 3"/>
            <p:cNvSpPr/>
            <p:nvPr/>
          </p:nvSpPr>
          <p:spPr>
            <a:xfrm>
              <a:off x="16888846" y="8855571"/>
              <a:ext cx="1399540" cy="1431925"/>
            </a:xfrm>
            <a:custGeom>
              <a:avLst/>
              <a:gdLst/>
              <a:ahLst/>
              <a:cxnLst/>
              <a:rect l="l" t="t" r="r" b="b"/>
              <a:pathLst>
                <a:path w="1399540" h="1431925">
                  <a:moveTo>
                    <a:pt x="141304" y="1431428"/>
                  </a:moveTo>
                  <a:lnTo>
                    <a:pt x="113067" y="1383338"/>
                  </a:lnTo>
                  <a:lnTo>
                    <a:pt x="92378" y="1342945"/>
                  </a:lnTo>
                  <a:lnTo>
                    <a:pt x="73618" y="1301448"/>
                  </a:lnTo>
                  <a:lnTo>
                    <a:pt x="56844" y="1258906"/>
                  </a:lnTo>
                  <a:lnTo>
                    <a:pt x="42116" y="1215379"/>
                  </a:lnTo>
                  <a:lnTo>
                    <a:pt x="29493" y="1170924"/>
                  </a:lnTo>
                  <a:lnTo>
                    <a:pt x="19032" y="1125600"/>
                  </a:lnTo>
                  <a:lnTo>
                    <a:pt x="10794" y="1079468"/>
                  </a:lnTo>
                  <a:lnTo>
                    <a:pt x="4836" y="1032585"/>
                  </a:lnTo>
                  <a:lnTo>
                    <a:pt x="1218" y="985010"/>
                  </a:lnTo>
                  <a:lnTo>
                    <a:pt x="0" y="936802"/>
                  </a:lnTo>
                  <a:lnTo>
                    <a:pt x="1218" y="888594"/>
                  </a:lnTo>
                  <a:lnTo>
                    <a:pt x="4836" y="841019"/>
                  </a:lnTo>
                  <a:lnTo>
                    <a:pt x="10794" y="794136"/>
                  </a:lnTo>
                  <a:lnTo>
                    <a:pt x="19032" y="748004"/>
                  </a:lnTo>
                  <a:lnTo>
                    <a:pt x="29493" y="702681"/>
                  </a:lnTo>
                  <a:lnTo>
                    <a:pt x="42116" y="658226"/>
                  </a:lnTo>
                  <a:lnTo>
                    <a:pt x="56844" y="614698"/>
                  </a:lnTo>
                  <a:lnTo>
                    <a:pt x="73618" y="572156"/>
                  </a:lnTo>
                  <a:lnTo>
                    <a:pt x="92378" y="530659"/>
                  </a:lnTo>
                  <a:lnTo>
                    <a:pt x="113067" y="490266"/>
                  </a:lnTo>
                  <a:lnTo>
                    <a:pt x="135624" y="451036"/>
                  </a:lnTo>
                  <a:lnTo>
                    <a:pt x="159991" y="413027"/>
                  </a:lnTo>
                  <a:lnTo>
                    <a:pt x="186109" y="376298"/>
                  </a:lnTo>
                  <a:lnTo>
                    <a:pt x="213920" y="340909"/>
                  </a:lnTo>
                  <a:lnTo>
                    <a:pt x="243364" y="306917"/>
                  </a:lnTo>
                  <a:lnTo>
                    <a:pt x="274383" y="274383"/>
                  </a:lnTo>
                  <a:lnTo>
                    <a:pt x="306917" y="243364"/>
                  </a:lnTo>
                  <a:lnTo>
                    <a:pt x="340909" y="213920"/>
                  </a:lnTo>
                  <a:lnTo>
                    <a:pt x="376298" y="186109"/>
                  </a:lnTo>
                  <a:lnTo>
                    <a:pt x="413027" y="159991"/>
                  </a:lnTo>
                  <a:lnTo>
                    <a:pt x="451036" y="135624"/>
                  </a:lnTo>
                  <a:lnTo>
                    <a:pt x="490266" y="113067"/>
                  </a:lnTo>
                  <a:lnTo>
                    <a:pt x="530659" y="92378"/>
                  </a:lnTo>
                  <a:lnTo>
                    <a:pt x="572156" y="73618"/>
                  </a:lnTo>
                  <a:lnTo>
                    <a:pt x="614698" y="56844"/>
                  </a:lnTo>
                  <a:lnTo>
                    <a:pt x="658226" y="42116"/>
                  </a:lnTo>
                  <a:lnTo>
                    <a:pt x="702681" y="29493"/>
                  </a:lnTo>
                  <a:lnTo>
                    <a:pt x="748004" y="19032"/>
                  </a:lnTo>
                  <a:lnTo>
                    <a:pt x="794136" y="10794"/>
                  </a:lnTo>
                  <a:lnTo>
                    <a:pt x="841019" y="4836"/>
                  </a:lnTo>
                  <a:lnTo>
                    <a:pt x="888594" y="1218"/>
                  </a:lnTo>
                  <a:lnTo>
                    <a:pt x="936802" y="0"/>
                  </a:lnTo>
                  <a:lnTo>
                    <a:pt x="985010" y="1218"/>
                  </a:lnTo>
                  <a:lnTo>
                    <a:pt x="1032585" y="4836"/>
                  </a:lnTo>
                  <a:lnTo>
                    <a:pt x="1079468" y="10794"/>
                  </a:lnTo>
                  <a:lnTo>
                    <a:pt x="1125600" y="19032"/>
                  </a:lnTo>
                  <a:lnTo>
                    <a:pt x="1170924" y="29493"/>
                  </a:lnTo>
                  <a:lnTo>
                    <a:pt x="1215379" y="42116"/>
                  </a:lnTo>
                  <a:lnTo>
                    <a:pt x="1258906" y="56844"/>
                  </a:lnTo>
                  <a:lnTo>
                    <a:pt x="1301448" y="73618"/>
                  </a:lnTo>
                  <a:lnTo>
                    <a:pt x="1342945" y="92378"/>
                  </a:lnTo>
                  <a:lnTo>
                    <a:pt x="1383338" y="113067"/>
                  </a:lnTo>
                  <a:lnTo>
                    <a:pt x="1399153" y="122160"/>
                  </a:lnTo>
                  <a:lnTo>
                    <a:pt x="141304" y="1431428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4528" y="9612757"/>
              <a:ext cx="1477010" cy="172720"/>
            </a:xfrm>
            <a:custGeom>
              <a:avLst/>
              <a:gdLst/>
              <a:ahLst/>
              <a:cxnLst/>
              <a:rect l="l" t="t" r="r" b="b"/>
              <a:pathLst>
                <a:path w="1477009" h="172720">
                  <a:moveTo>
                    <a:pt x="1302778" y="0"/>
                  </a:moveTo>
                  <a:lnTo>
                    <a:pt x="0" y="0"/>
                  </a:lnTo>
                  <a:lnTo>
                    <a:pt x="0" y="27622"/>
                  </a:lnTo>
                  <a:lnTo>
                    <a:pt x="1302778" y="27622"/>
                  </a:lnTo>
                  <a:lnTo>
                    <a:pt x="1302778" y="0"/>
                  </a:lnTo>
                  <a:close/>
                </a:path>
                <a:path w="1477009" h="172720">
                  <a:moveTo>
                    <a:pt x="1476654" y="144907"/>
                  </a:moveTo>
                  <a:lnTo>
                    <a:pt x="173888" y="144907"/>
                  </a:lnTo>
                  <a:lnTo>
                    <a:pt x="173888" y="172529"/>
                  </a:lnTo>
                  <a:lnTo>
                    <a:pt x="1476654" y="172529"/>
                  </a:lnTo>
                  <a:lnTo>
                    <a:pt x="1476654" y="144907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2827" y="1028700"/>
            <a:ext cx="8000999" cy="8000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67725" y="2346978"/>
            <a:ext cx="5451162" cy="5359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"/>
            <a:ext cx="9102725" cy="10287000"/>
            <a:chOff x="0" y="5"/>
            <a:chExt cx="910272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"/>
              <a:ext cx="6858811" cy="1028699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71260" y="5"/>
              <a:ext cx="2580005" cy="1663700"/>
            </a:xfrm>
            <a:custGeom>
              <a:avLst/>
              <a:gdLst/>
              <a:ahLst/>
              <a:cxnLst/>
              <a:rect l="l" t="t" r="r" b="b"/>
              <a:pathLst>
                <a:path w="2580004" h="1663700">
                  <a:moveTo>
                    <a:pt x="1289803" y="1663515"/>
                  </a:moveTo>
                  <a:lnTo>
                    <a:pt x="1241448" y="1662626"/>
                  </a:lnTo>
                  <a:lnTo>
                    <a:pt x="1193543" y="1659978"/>
                  </a:lnTo>
                  <a:lnTo>
                    <a:pt x="1146118" y="1655602"/>
                  </a:lnTo>
                  <a:lnTo>
                    <a:pt x="1099205" y="1649531"/>
                  </a:lnTo>
                  <a:lnTo>
                    <a:pt x="1052834" y="1641794"/>
                  </a:lnTo>
                  <a:lnTo>
                    <a:pt x="1007038" y="1632424"/>
                  </a:lnTo>
                  <a:lnTo>
                    <a:pt x="961846" y="1621451"/>
                  </a:lnTo>
                  <a:lnTo>
                    <a:pt x="917290" y="1608906"/>
                  </a:lnTo>
                  <a:lnTo>
                    <a:pt x="873402" y="1594822"/>
                  </a:lnTo>
                  <a:lnTo>
                    <a:pt x="830213" y="1579228"/>
                  </a:lnTo>
                  <a:lnTo>
                    <a:pt x="787753" y="1562156"/>
                  </a:lnTo>
                  <a:lnTo>
                    <a:pt x="746054" y="1543638"/>
                  </a:lnTo>
                  <a:lnTo>
                    <a:pt x="705147" y="1523704"/>
                  </a:lnTo>
                  <a:lnTo>
                    <a:pt x="665064" y="1502386"/>
                  </a:lnTo>
                  <a:lnTo>
                    <a:pt x="625835" y="1479714"/>
                  </a:lnTo>
                  <a:lnTo>
                    <a:pt x="587491" y="1455720"/>
                  </a:lnTo>
                  <a:lnTo>
                    <a:pt x="550065" y="1430436"/>
                  </a:lnTo>
                  <a:lnTo>
                    <a:pt x="513586" y="1403891"/>
                  </a:lnTo>
                  <a:lnTo>
                    <a:pt x="478086" y="1376119"/>
                  </a:lnTo>
                  <a:lnTo>
                    <a:pt x="443597" y="1347149"/>
                  </a:lnTo>
                  <a:lnTo>
                    <a:pt x="410149" y="1317012"/>
                  </a:lnTo>
                  <a:lnTo>
                    <a:pt x="377774" y="1285741"/>
                  </a:lnTo>
                  <a:lnTo>
                    <a:pt x="346503" y="1253366"/>
                  </a:lnTo>
                  <a:lnTo>
                    <a:pt x="316366" y="1219918"/>
                  </a:lnTo>
                  <a:lnTo>
                    <a:pt x="287396" y="1185429"/>
                  </a:lnTo>
                  <a:lnTo>
                    <a:pt x="259624" y="1149929"/>
                  </a:lnTo>
                  <a:lnTo>
                    <a:pt x="233079" y="1113450"/>
                  </a:lnTo>
                  <a:lnTo>
                    <a:pt x="207795" y="1076024"/>
                  </a:lnTo>
                  <a:lnTo>
                    <a:pt x="183801" y="1037680"/>
                  </a:lnTo>
                  <a:lnTo>
                    <a:pt x="161129" y="998451"/>
                  </a:lnTo>
                  <a:lnTo>
                    <a:pt x="139811" y="958368"/>
                  </a:lnTo>
                  <a:lnTo>
                    <a:pt x="119877" y="917461"/>
                  </a:lnTo>
                  <a:lnTo>
                    <a:pt x="101359" y="875762"/>
                  </a:lnTo>
                  <a:lnTo>
                    <a:pt x="84287" y="833302"/>
                  </a:lnTo>
                  <a:lnTo>
                    <a:pt x="68693" y="790113"/>
                  </a:lnTo>
                  <a:lnTo>
                    <a:pt x="54609" y="746225"/>
                  </a:lnTo>
                  <a:lnTo>
                    <a:pt x="42064" y="701669"/>
                  </a:lnTo>
                  <a:lnTo>
                    <a:pt x="31091" y="656477"/>
                  </a:lnTo>
                  <a:lnTo>
                    <a:pt x="21721" y="610681"/>
                  </a:lnTo>
                  <a:lnTo>
                    <a:pt x="13984" y="564310"/>
                  </a:lnTo>
                  <a:lnTo>
                    <a:pt x="7913" y="517397"/>
                  </a:lnTo>
                  <a:lnTo>
                    <a:pt x="3537" y="469972"/>
                  </a:lnTo>
                  <a:lnTo>
                    <a:pt x="889" y="422067"/>
                  </a:lnTo>
                  <a:lnTo>
                    <a:pt x="0" y="373712"/>
                  </a:lnTo>
                  <a:lnTo>
                    <a:pt x="889" y="325358"/>
                  </a:lnTo>
                  <a:lnTo>
                    <a:pt x="3537" y="277453"/>
                  </a:lnTo>
                  <a:lnTo>
                    <a:pt x="7913" y="230028"/>
                  </a:lnTo>
                  <a:lnTo>
                    <a:pt x="13984" y="183115"/>
                  </a:lnTo>
                  <a:lnTo>
                    <a:pt x="21721" y="136744"/>
                  </a:lnTo>
                  <a:lnTo>
                    <a:pt x="31091" y="90947"/>
                  </a:lnTo>
                  <a:lnTo>
                    <a:pt x="42064" y="45756"/>
                  </a:lnTo>
                  <a:lnTo>
                    <a:pt x="54994" y="0"/>
                  </a:lnTo>
                  <a:lnTo>
                    <a:pt x="2524612" y="0"/>
                  </a:lnTo>
                  <a:lnTo>
                    <a:pt x="2537541" y="45756"/>
                  </a:lnTo>
                  <a:lnTo>
                    <a:pt x="2548514" y="90947"/>
                  </a:lnTo>
                  <a:lnTo>
                    <a:pt x="2557884" y="136744"/>
                  </a:lnTo>
                  <a:lnTo>
                    <a:pt x="2565621" y="183115"/>
                  </a:lnTo>
                  <a:lnTo>
                    <a:pt x="2571693" y="230028"/>
                  </a:lnTo>
                  <a:lnTo>
                    <a:pt x="2576068" y="277453"/>
                  </a:lnTo>
                  <a:lnTo>
                    <a:pt x="2578716" y="325358"/>
                  </a:lnTo>
                  <a:lnTo>
                    <a:pt x="2579606" y="373712"/>
                  </a:lnTo>
                  <a:lnTo>
                    <a:pt x="2578716" y="422067"/>
                  </a:lnTo>
                  <a:lnTo>
                    <a:pt x="2576068" y="469972"/>
                  </a:lnTo>
                  <a:lnTo>
                    <a:pt x="2571693" y="517397"/>
                  </a:lnTo>
                  <a:lnTo>
                    <a:pt x="2565621" y="564310"/>
                  </a:lnTo>
                  <a:lnTo>
                    <a:pt x="2557884" y="610681"/>
                  </a:lnTo>
                  <a:lnTo>
                    <a:pt x="2548514" y="656477"/>
                  </a:lnTo>
                  <a:lnTo>
                    <a:pt x="2537541" y="701669"/>
                  </a:lnTo>
                  <a:lnTo>
                    <a:pt x="2524997" y="746225"/>
                  </a:lnTo>
                  <a:lnTo>
                    <a:pt x="2510912" y="790113"/>
                  </a:lnTo>
                  <a:lnTo>
                    <a:pt x="2495318" y="833302"/>
                  </a:lnTo>
                  <a:lnTo>
                    <a:pt x="2478247" y="875762"/>
                  </a:lnTo>
                  <a:lnTo>
                    <a:pt x="2459728" y="917461"/>
                  </a:lnTo>
                  <a:lnTo>
                    <a:pt x="2439794" y="958368"/>
                  </a:lnTo>
                  <a:lnTo>
                    <a:pt x="2418476" y="998451"/>
                  </a:lnTo>
                  <a:lnTo>
                    <a:pt x="2395804" y="1037680"/>
                  </a:lnTo>
                  <a:lnTo>
                    <a:pt x="2371811" y="1076024"/>
                  </a:lnTo>
                  <a:lnTo>
                    <a:pt x="2346526" y="1113450"/>
                  </a:lnTo>
                  <a:lnTo>
                    <a:pt x="2319982" y="1149929"/>
                  </a:lnTo>
                  <a:lnTo>
                    <a:pt x="2292209" y="1185429"/>
                  </a:lnTo>
                  <a:lnTo>
                    <a:pt x="2263239" y="1219918"/>
                  </a:lnTo>
                  <a:lnTo>
                    <a:pt x="2233103" y="1253366"/>
                  </a:lnTo>
                  <a:lnTo>
                    <a:pt x="2201831" y="1285741"/>
                  </a:lnTo>
                  <a:lnTo>
                    <a:pt x="2169456" y="1317012"/>
                  </a:lnTo>
                  <a:lnTo>
                    <a:pt x="2136008" y="1347149"/>
                  </a:lnTo>
                  <a:lnTo>
                    <a:pt x="2101519" y="1376119"/>
                  </a:lnTo>
                  <a:lnTo>
                    <a:pt x="2066019" y="1403891"/>
                  </a:lnTo>
                  <a:lnTo>
                    <a:pt x="2029541" y="1430436"/>
                  </a:lnTo>
                  <a:lnTo>
                    <a:pt x="1992114" y="1455720"/>
                  </a:lnTo>
                  <a:lnTo>
                    <a:pt x="1953771" y="1479714"/>
                  </a:lnTo>
                  <a:lnTo>
                    <a:pt x="1914541" y="1502386"/>
                  </a:lnTo>
                  <a:lnTo>
                    <a:pt x="1874458" y="1523704"/>
                  </a:lnTo>
                  <a:lnTo>
                    <a:pt x="1833551" y="1543638"/>
                  </a:lnTo>
                  <a:lnTo>
                    <a:pt x="1791852" y="1562156"/>
                  </a:lnTo>
                  <a:lnTo>
                    <a:pt x="1749392" y="1579228"/>
                  </a:lnTo>
                  <a:lnTo>
                    <a:pt x="1706203" y="1594822"/>
                  </a:lnTo>
                  <a:lnTo>
                    <a:pt x="1662315" y="1608906"/>
                  </a:lnTo>
                  <a:lnTo>
                    <a:pt x="1617759" y="1621451"/>
                  </a:lnTo>
                  <a:lnTo>
                    <a:pt x="1572568" y="1632424"/>
                  </a:lnTo>
                  <a:lnTo>
                    <a:pt x="1526771" y="1641794"/>
                  </a:lnTo>
                  <a:lnTo>
                    <a:pt x="1480400" y="1649531"/>
                  </a:lnTo>
                  <a:lnTo>
                    <a:pt x="1433487" y="1655602"/>
                  </a:lnTo>
                  <a:lnTo>
                    <a:pt x="1386062" y="1659978"/>
                  </a:lnTo>
                  <a:lnTo>
                    <a:pt x="1338157" y="1662626"/>
                  </a:lnTo>
                  <a:lnTo>
                    <a:pt x="1289803" y="1663515"/>
                  </a:lnTo>
                  <a:close/>
                </a:path>
              </a:pathLst>
            </a:custGeom>
            <a:solidFill>
              <a:srgbClr val="4E7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61060" y="375538"/>
              <a:ext cx="2041525" cy="237490"/>
            </a:xfrm>
            <a:custGeom>
              <a:avLst/>
              <a:gdLst/>
              <a:ahLst/>
              <a:cxnLst/>
              <a:rect l="l" t="t" r="r" b="b"/>
              <a:pathLst>
                <a:path w="2041525" h="237490">
                  <a:moveTo>
                    <a:pt x="1801266" y="0"/>
                  </a:moveTo>
                  <a:lnTo>
                    <a:pt x="0" y="0"/>
                  </a:lnTo>
                  <a:lnTo>
                    <a:pt x="0" y="37058"/>
                  </a:lnTo>
                  <a:lnTo>
                    <a:pt x="1801266" y="37058"/>
                  </a:lnTo>
                  <a:lnTo>
                    <a:pt x="1801266" y="0"/>
                  </a:lnTo>
                  <a:close/>
                </a:path>
                <a:path w="2041525" h="237490">
                  <a:moveTo>
                    <a:pt x="2041207" y="199936"/>
                  </a:moveTo>
                  <a:lnTo>
                    <a:pt x="239928" y="199936"/>
                  </a:lnTo>
                  <a:lnTo>
                    <a:pt x="239928" y="237007"/>
                  </a:lnTo>
                  <a:lnTo>
                    <a:pt x="2041207" y="237007"/>
                  </a:lnTo>
                  <a:lnTo>
                    <a:pt x="2041207" y="199936"/>
                  </a:lnTo>
                  <a:close/>
                </a:path>
              </a:pathLst>
            </a:custGeom>
            <a:solidFill>
              <a:srgbClr val="04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824064" y="908078"/>
            <a:ext cx="64484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75" dirty="0"/>
              <a:t>What</a:t>
            </a:r>
            <a:r>
              <a:rPr spc="-484" dirty="0"/>
              <a:t> </a:t>
            </a:r>
            <a:r>
              <a:rPr spc="484" dirty="0"/>
              <a:t>about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115857" y="2019824"/>
            <a:ext cx="9157335" cy="7788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300" dirty="0">
                <a:solidFill>
                  <a:srgbClr val="040707"/>
                </a:solidFill>
                <a:latin typeface="Verdana"/>
                <a:cs typeface="Verdana"/>
              </a:rPr>
              <a:t>Business</a:t>
            </a:r>
            <a:r>
              <a:rPr sz="8000" spc="-470" dirty="0">
                <a:solidFill>
                  <a:srgbClr val="040707"/>
                </a:solidFill>
                <a:latin typeface="Verdana"/>
                <a:cs typeface="Verdana"/>
              </a:rPr>
              <a:t> </a:t>
            </a:r>
            <a:r>
              <a:rPr sz="8000" spc="459" dirty="0">
                <a:solidFill>
                  <a:srgbClr val="040707"/>
                </a:solidFill>
                <a:latin typeface="Verdana"/>
                <a:cs typeface="Verdana"/>
              </a:rPr>
              <a:t>Waste?</a:t>
            </a:r>
            <a:endParaRPr sz="8000">
              <a:latin typeface="Verdana"/>
              <a:cs typeface="Verdana"/>
            </a:endParaRPr>
          </a:p>
          <a:p>
            <a:pPr marR="5715" algn="r">
              <a:lnSpc>
                <a:spcPct val="100000"/>
              </a:lnSpc>
              <a:spcBef>
                <a:spcPts val="7809"/>
              </a:spcBef>
              <a:tabLst>
                <a:tab pos="1721485" algn="l"/>
                <a:tab pos="3918585" algn="l"/>
                <a:tab pos="5192395" algn="l"/>
              </a:tabLst>
            </a:pPr>
            <a:r>
              <a:rPr sz="2350" spc="235" dirty="0">
                <a:solidFill>
                  <a:srgbClr val="1A3A97"/>
                </a:solidFill>
                <a:latin typeface="Lucida Sans Unicode"/>
                <a:cs typeface="Lucida Sans Unicode"/>
              </a:rPr>
              <a:t>BUSINESS	</a:t>
            </a:r>
            <a:r>
              <a:rPr sz="2350" spc="190" dirty="0">
                <a:solidFill>
                  <a:srgbClr val="1A3A97"/>
                </a:solidFill>
                <a:latin typeface="Lucida Sans Unicode"/>
                <a:cs typeface="Lucida Sans Unicode"/>
              </a:rPr>
              <a:t>HAZARDOUS	</a:t>
            </a:r>
            <a:r>
              <a:rPr sz="2350" spc="229" dirty="0">
                <a:solidFill>
                  <a:srgbClr val="1A3A97"/>
                </a:solidFill>
                <a:latin typeface="Lucida Sans Unicode"/>
                <a:cs typeface="Lucida Sans Unicode"/>
              </a:rPr>
              <a:t>WASTE	</a:t>
            </a:r>
            <a:r>
              <a:rPr sz="2350" spc="200" dirty="0">
                <a:solidFill>
                  <a:srgbClr val="1A3A97"/>
                </a:solidFill>
                <a:latin typeface="Lucida Sans Unicode"/>
                <a:cs typeface="Lucida Sans Unicode"/>
              </a:rPr>
              <a:t>DISPOSAL</a:t>
            </a:r>
            <a:endParaRPr sz="2350">
              <a:latin typeface="Lucida Sans Unicode"/>
              <a:cs typeface="Lucida Sans Unicode"/>
            </a:endParaRPr>
          </a:p>
          <a:p>
            <a:pPr marL="1663064" marR="5080" indent="5166995" algn="r">
              <a:lnSpc>
                <a:spcPct val="109000"/>
              </a:lnSpc>
              <a:tabLst>
                <a:tab pos="2851785" algn="l"/>
                <a:tab pos="3475354" algn="l"/>
                <a:tab pos="4649470" algn="l"/>
                <a:tab pos="5003165" algn="l"/>
                <a:tab pos="5254625" algn="l"/>
                <a:tab pos="6347460" algn="l"/>
                <a:tab pos="7922259" algn="l"/>
              </a:tabLst>
            </a:pPr>
            <a:r>
              <a:rPr sz="2350" spc="130" dirty="0">
                <a:solidFill>
                  <a:srgbClr val="1A3A97"/>
                </a:solidFill>
                <a:latin typeface="Lucida Sans Unicode"/>
                <a:cs typeface="Lucida Sans Unicode"/>
              </a:rPr>
              <a:t>I</a:t>
            </a:r>
            <a:r>
              <a:rPr sz="2350" spc="160" dirty="0">
                <a:solidFill>
                  <a:srgbClr val="1A3A97"/>
                </a:solidFill>
                <a:latin typeface="Lucida Sans Unicode"/>
                <a:cs typeface="Lucida Sans Unicode"/>
              </a:rPr>
              <a:t>N</a:t>
            </a:r>
            <a:r>
              <a:rPr sz="2350" spc="140" dirty="0">
                <a:solidFill>
                  <a:srgbClr val="1A3A97"/>
                </a:solidFill>
                <a:latin typeface="Lucida Sans Unicode"/>
                <a:cs typeface="Lucida Sans Unicode"/>
              </a:rPr>
              <a:t>F</a:t>
            </a:r>
            <a:r>
              <a:rPr sz="2350" spc="270" dirty="0">
                <a:solidFill>
                  <a:srgbClr val="1A3A97"/>
                </a:solidFill>
                <a:latin typeface="Lucida Sans Unicode"/>
                <a:cs typeface="Lucida Sans Unicode"/>
              </a:rPr>
              <a:t>O</a:t>
            </a:r>
            <a:r>
              <a:rPr sz="2350" spc="215" dirty="0">
                <a:solidFill>
                  <a:srgbClr val="1A3A97"/>
                </a:solidFill>
                <a:latin typeface="Lucida Sans Unicode"/>
                <a:cs typeface="Lucida Sans Unicode"/>
              </a:rPr>
              <a:t>R</a:t>
            </a:r>
            <a:r>
              <a:rPr sz="2350" spc="250" dirty="0">
                <a:solidFill>
                  <a:srgbClr val="1A3A97"/>
                </a:solidFill>
                <a:latin typeface="Lucida Sans Unicode"/>
                <a:cs typeface="Lucida Sans Unicode"/>
              </a:rPr>
              <a:t>M</a:t>
            </a:r>
            <a:r>
              <a:rPr sz="2350" spc="260" dirty="0">
                <a:solidFill>
                  <a:srgbClr val="1A3A97"/>
                </a:solidFill>
                <a:latin typeface="Lucida Sans Unicode"/>
                <a:cs typeface="Lucida Sans Unicode"/>
              </a:rPr>
              <a:t>A</a:t>
            </a:r>
            <a:r>
              <a:rPr sz="2350" spc="50" dirty="0">
                <a:solidFill>
                  <a:srgbClr val="1A3A97"/>
                </a:solidFill>
                <a:latin typeface="Lucida Sans Unicode"/>
                <a:cs typeface="Lucida Sans Unicode"/>
              </a:rPr>
              <a:t>T</a:t>
            </a:r>
            <a:r>
              <a:rPr sz="2350" spc="130" dirty="0">
                <a:solidFill>
                  <a:srgbClr val="1A3A97"/>
                </a:solidFill>
                <a:latin typeface="Lucida Sans Unicode"/>
                <a:cs typeface="Lucida Sans Unicode"/>
              </a:rPr>
              <a:t>I</a:t>
            </a:r>
            <a:r>
              <a:rPr sz="2350" spc="270" dirty="0">
                <a:solidFill>
                  <a:srgbClr val="1A3A97"/>
                </a:solidFill>
                <a:latin typeface="Lucida Sans Unicode"/>
                <a:cs typeface="Lucida Sans Unicode"/>
              </a:rPr>
              <a:t>O</a:t>
            </a:r>
            <a:r>
              <a:rPr sz="2350" spc="-45" dirty="0">
                <a:solidFill>
                  <a:srgbClr val="1A3A97"/>
                </a:solidFill>
                <a:latin typeface="Lucida Sans Unicode"/>
                <a:cs typeface="Lucida Sans Unicode"/>
              </a:rPr>
              <a:t>N  </a:t>
            </a:r>
            <a:r>
              <a:rPr sz="2350" spc="215" dirty="0">
                <a:solidFill>
                  <a:srgbClr val="1A3A97"/>
                </a:solidFill>
                <a:latin typeface="Lucida Sans Unicode"/>
                <a:cs typeface="Lucida Sans Unicode"/>
              </a:rPr>
              <a:t>R</a:t>
            </a:r>
            <a:r>
              <a:rPr sz="2350" spc="130" dirty="0">
                <a:solidFill>
                  <a:srgbClr val="1A3A97"/>
                </a:solidFill>
                <a:latin typeface="Lucida Sans Unicode"/>
                <a:cs typeface="Lucida Sans Unicode"/>
              </a:rPr>
              <a:t>I</a:t>
            </a:r>
            <a:r>
              <a:rPr sz="2350" spc="315" dirty="0">
                <a:solidFill>
                  <a:srgbClr val="1A3A97"/>
                </a:solidFill>
                <a:latin typeface="Lucida Sans Unicode"/>
                <a:cs typeface="Lucida Sans Unicode"/>
              </a:rPr>
              <a:t>V</a:t>
            </a:r>
            <a:r>
              <a:rPr sz="2350" spc="165" dirty="0">
                <a:solidFill>
                  <a:srgbClr val="1A3A97"/>
                </a:solidFill>
                <a:latin typeface="Lucida Sans Unicode"/>
                <a:cs typeface="Lucida Sans Unicode"/>
              </a:rPr>
              <a:t>E</a:t>
            </a:r>
            <a:r>
              <a:rPr sz="2350" spc="215" dirty="0">
                <a:solidFill>
                  <a:srgbClr val="1A3A97"/>
                </a:solidFill>
                <a:latin typeface="Lucida Sans Unicode"/>
                <a:cs typeface="Lucida Sans Unicode"/>
              </a:rPr>
              <a:t>R</a:t>
            </a:r>
            <a:r>
              <a:rPr sz="2350" spc="365" dirty="0">
                <a:solidFill>
                  <a:srgbClr val="1A3A97"/>
                </a:solidFill>
                <a:latin typeface="Lucida Sans Unicode"/>
                <a:cs typeface="Lucida Sans Unicode"/>
              </a:rPr>
              <a:t>S</a:t>
            </a:r>
            <a:r>
              <a:rPr sz="2350" spc="130" dirty="0">
                <a:solidFill>
                  <a:srgbClr val="1A3A97"/>
                </a:solidFill>
                <a:latin typeface="Lucida Sans Unicode"/>
                <a:cs typeface="Lucida Sans Unicode"/>
              </a:rPr>
              <a:t>ID</a:t>
            </a:r>
            <a:r>
              <a:rPr sz="2350" spc="-70" dirty="0">
                <a:solidFill>
                  <a:srgbClr val="1A3A97"/>
                </a:solidFill>
                <a:latin typeface="Lucida Sans Unicode"/>
                <a:cs typeface="Lucida Sans Unicode"/>
              </a:rPr>
              <a:t>E</a:t>
            </a:r>
            <a:r>
              <a:rPr sz="2350" dirty="0">
                <a:solidFill>
                  <a:srgbClr val="1A3A97"/>
                </a:solidFill>
                <a:latin typeface="Lucida Sans Unicode"/>
                <a:cs typeface="Lucida Sans Unicode"/>
              </a:rPr>
              <a:t>	</a:t>
            </a:r>
            <a:r>
              <a:rPr sz="2350" spc="459" dirty="0">
                <a:solidFill>
                  <a:srgbClr val="1A3A97"/>
                </a:solidFill>
                <a:latin typeface="Lucida Sans Unicode"/>
                <a:cs typeface="Lucida Sans Unicode"/>
              </a:rPr>
              <a:t>C</a:t>
            </a:r>
            <a:r>
              <a:rPr sz="2350" spc="270" dirty="0">
                <a:solidFill>
                  <a:srgbClr val="1A3A97"/>
                </a:solidFill>
                <a:latin typeface="Lucida Sans Unicode"/>
                <a:cs typeface="Lucida Sans Unicode"/>
              </a:rPr>
              <a:t>O</a:t>
            </a:r>
            <a:r>
              <a:rPr sz="2350" spc="210" dirty="0">
                <a:solidFill>
                  <a:srgbClr val="1A3A97"/>
                </a:solidFill>
                <a:latin typeface="Lucida Sans Unicode"/>
                <a:cs typeface="Lucida Sans Unicode"/>
              </a:rPr>
              <a:t>U</a:t>
            </a:r>
            <a:r>
              <a:rPr sz="2350" spc="160" dirty="0">
                <a:solidFill>
                  <a:srgbClr val="1A3A97"/>
                </a:solidFill>
                <a:latin typeface="Lucida Sans Unicode"/>
                <a:cs typeface="Lucida Sans Unicode"/>
              </a:rPr>
              <a:t>N</a:t>
            </a:r>
            <a:r>
              <a:rPr sz="2350" spc="50" dirty="0">
                <a:solidFill>
                  <a:srgbClr val="1A3A97"/>
                </a:solidFill>
                <a:latin typeface="Lucida Sans Unicode"/>
                <a:cs typeface="Lucida Sans Unicode"/>
              </a:rPr>
              <a:t>T</a:t>
            </a:r>
            <a:r>
              <a:rPr sz="2350" spc="-105" dirty="0">
                <a:solidFill>
                  <a:srgbClr val="1A3A97"/>
                </a:solidFill>
                <a:latin typeface="Lucida Sans Unicode"/>
                <a:cs typeface="Lucida Sans Unicode"/>
              </a:rPr>
              <a:t>Y</a:t>
            </a:r>
            <a:r>
              <a:rPr sz="2350" dirty="0">
                <a:solidFill>
                  <a:srgbClr val="1A3A97"/>
                </a:solidFill>
                <a:latin typeface="Lucida Sans Unicode"/>
                <a:cs typeface="Lucida Sans Unicode"/>
              </a:rPr>
              <a:t>	</a:t>
            </a:r>
            <a:r>
              <a:rPr sz="2350" spc="165" dirty="0">
                <a:solidFill>
                  <a:srgbClr val="1A3A97"/>
                </a:solidFill>
                <a:latin typeface="Lucida Sans Unicode"/>
                <a:cs typeface="Lucida Sans Unicode"/>
              </a:rPr>
              <a:t>E</a:t>
            </a:r>
            <a:r>
              <a:rPr sz="2350" spc="160" dirty="0">
                <a:solidFill>
                  <a:srgbClr val="1A3A97"/>
                </a:solidFill>
                <a:latin typeface="Lucida Sans Unicode"/>
                <a:cs typeface="Lucida Sans Unicode"/>
              </a:rPr>
              <a:t>N</a:t>
            </a:r>
            <a:r>
              <a:rPr sz="2350" spc="315" dirty="0">
                <a:solidFill>
                  <a:srgbClr val="1A3A97"/>
                </a:solidFill>
                <a:latin typeface="Lucida Sans Unicode"/>
                <a:cs typeface="Lucida Sans Unicode"/>
              </a:rPr>
              <a:t>V</a:t>
            </a:r>
            <a:r>
              <a:rPr sz="2350" spc="130" dirty="0">
                <a:solidFill>
                  <a:srgbClr val="1A3A97"/>
                </a:solidFill>
                <a:latin typeface="Lucida Sans Unicode"/>
                <a:cs typeface="Lucida Sans Unicode"/>
              </a:rPr>
              <a:t>I</a:t>
            </a:r>
            <a:r>
              <a:rPr sz="2350" spc="215" dirty="0">
                <a:solidFill>
                  <a:srgbClr val="1A3A97"/>
                </a:solidFill>
                <a:latin typeface="Lucida Sans Unicode"/>
                <a:cs typeface="Lucida Sans Unicode"/>
              </a:rPr>
              <a:t>R</a:t>
            </a:r>
            <a:r>
              <a:rPr sz="2350" spc="270" dirty="0">
                <a:solidFill>
                  <a:srgbClr val="1A3A97"/>
                </a:solidFill>
                <a:latin typeface="Lucida Sans Unicode"/>
                <a:cs typeface="Lucida Sans Unicode"/>
              </a:rPr>
              <a:t>O</a:t>
            </a:r>
            <a:r>
              <a:rPr sz="2350" spc="160" dirty="0">
                <a:solidFill>
                  <a:srgbClr val="1A3A97"/>
                </a:solidFill>
                <a:latin typeface="Lucida Sans Unicode"/>
                <a:cs typeface="Lucida Sans Unicode"/>
              </a:rPr>
              <a:t>N</a:t>
            </a:r>
            <a:r>
              <a:rPr sz="2350" spc="250" dirty="0">
                <a:solidFill>
                  <a:srgbClr val="1A3A97"/>
                </a:solidFill>
                <a:latin typeface="Lucida Sans Unicode"/>
                <a:cs typeface="Lucida Sans Unicode"/>
              </a:rPr>
              <a:t>M</a:t>
            </a:r>
            <a:r>
              <a:rPr sz="2350" spc="165" dirty="0">
                <a:solidFill>
                  <a:srgbClr val="1A3A97"/>
                </a:solidFill>
                <a:latin typeface="Lucida Sans Unicode"/>
                <a:cs typeface="Lucida Sans Unicode"/>
              </a:rPr>
              <a:t>E</a:t>
            </a:r>
            <a:r>
              <a:rPr sz="2350" spc="160" dirty="0">
                <a:solidFill>
                  <a:srgbClr val="1A3A97"/>
                </a:solidFill>
                <a:latin typeface="Lucida Sans Unicode"/>
                <a:cs typeface="Lucida Sans Unicode"/>
              </a:rPr>
              <a:t>N</a:t>
            </a:r>
            <a:r>
              <a:rPr sz="2350" spc="50" dirty="0">
                <a:solidFill>
                  <a:srgbClr val="1A3A97"/>
                </a:solidFill>
                <a:latin typeface="Lucida Sans Unicode"/>
                <a:cs typeface="Lucida Sans Unicode"/>
              </a:rPr>
              <a:t>T</a:t>
            </a:r>
            <a:r>
              <a:rPr sz="2350" spc="260" dirty="0">
                <a:solidFill>
                  <a:srgbClr val="1A3A97"/>
                </a:solidFill>
                <a:latin typeface="Lucida Sans Unicode"/>
                <a:cs typeface="Lucida Sans Unicode"/>
              </a:rPr>
              <a:t>A</a:t>
            </a:r>
            <a:r>
              <a:rPr sz="2350" spc="-235" dirty="0">
                <a:solidFill>
                  <a:srgbClr val="1A3A97"/>
                </a:solidFill>
                <a:latin typeface="Lucida Sans Unicode"/>
                <a:cs typeface="Lucida Sans Unicode"/>
              </a:rPr>
              <a:t>L</a:t>
            </a:r>
            <a:r>
              <a:rPr sz="2350" dirty="0">
                <a:solidFill>
                  <a:srgbClr val="1A3A97"/>
                </a:solidFill>
                <a:latin typeface="Lucida Sans Unicode"/>
                <a:cs typeface="Lucida Sans Unicode"/>
              </a:rPr>
              <a:t>	</a:t>
            </a:r>
            <a:r>
              <a:rPr sz="2350" spc="130" dirty="0">
                <a:solidFill>
                  <a:srgbClr val="1A3A97"/>
                </a:solidFill>
                <a:latin typeface="Lucida Sans Unicode"/>
                <a:cs typeface="Lucida Sans Unicode"/>
              </a:rPr>
              <a:t>H</a:t>
            </a:r>
            <a:r>
              <a:rPr sz="2350" spc="165" dirty="0">
                <a:solidFill>
                  <a:srgbClr val="1A3A97"/>
                </a:solidFill>
                <a:latin typeface="Lucida Sans Unicode"/>
                <a:cs typeface="Lucida Sans Unicode"/>
              </a:rPr>
              <a:t>E</a:t>
            </a:r>
            <a:r>
              <a:rPr sz="2350" spc="260" dirty="0">
                <a:solidFill>
                  <a:srgbClr val="1A3A97"/>
                </a:solidFill>
                <a:latin typeface="Lucida Sans Unicode"/>
                <a:cs typeface="Lucida Sans Unicode"/>
              </a:rPr>
              <a:t>A</a:t>
            </a:r>
            <a:r>
              <a:rPr sz="2350" dirty="0">
                <a:solidFill>
                  <a:srgbClr val="1A3A97"/>
                </a:solidFill>
                <a:latin typeface="Lucida Sans Unicode"/>
                <a:cs typeface="Lucida Sans Unicode"/>
              </a:rPr>
              <a:t>L</a:t>
            </a:r>
            <a:r>
              <a:rPr sz="2350" spc="50" dirty="0">
                <a:solidFill>
                  <a:srgbClr val="1A3A97"/>
                </a:solidFill>
                <a:latin typeface="Lucida Sans Unicode"/>
                <a:cs typeface="Lucida Sans Unicode"/>
              </a:rPr>
              <a:t>T</a:t>
            </a:r>
            <a:r>
              <a:rPr sz="2350" spc="-65" dirty="0">
                <a:solidFill>
                  <a:srgbClr val="1A3A97"/>
                </a:solidFill>
                <a:latin typeface="Lucida Sans Unicode"/>
                <a:cs typeface="Lucida Sans Unicode"/>
              </a:rPr>
              <a:t>H  </a:t>
            </a:r>
            <a:r>
              <a:rPr sz="2350" spc="805" dirty="0">
                <a:solidFill>
                  <a:srgbClr val="1A3A97"/>
                </a:solidFill>
                <a:latin typeface="Lucida Sans Unicode"/>
                <a:cs typeface="Lucida Sans Unicode"/>
              </a:rPr>
              <a:t>(</a:t>
            </a:r>
            <a:r>
              <a:rPr sz="2350" spc="260" dirty="0">
                <a:solidFill>
                  <a:srgbClr val="1A3A97"/>
                </a:solidFill>
                <a:latin typeface="Lucida Sans Unicode"/>
                <a:cs typeface="Lucida Sans Unicode"/>
              </a:rPr>
              <a:t>88</a:t>
            </a:r>
            <a:r>
              <a:rPr sz="2350" spc="25" dirty="0">
                <a:solidFill>
                  <a:srgbClr val="1A3A97"/>
                </a:solidFill>
                <a:latin typeface="Lucida Sans Unicode"/>
                <a:cs typeface="Lucida Sans Unicode"/>
              </a:rPr>
              <a:t>8</a:t>
            </a:r>
            <a:r>
              <a:rPr sz="2350" spc="-509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2350" spc="575" dirty="0">
                <a:solidFill>
                  <a:srgbClr val="1A3A97"/>
                </a:solidFill>
                <a:latin typeface="Lucida Sans Unicode"/>
                <a:cs typeface="Lucida Sans Unicode"/>
              </a:rPr>
              <a:t>)</a:t>
            </a:r>
            <a:r>
              <a:rPr sz="2350" dirty="0">
                <a:solidFill>
                  <a:srgbClr val="1A3A97"/>
                </a:solidFill>
                <a:latin typeface="Lucida Sans Unicode"/>
                <a:cs typeface="Lucida Sans Unicode"/>
              </a:rPr>
              <a:t>	</a:t>
            </a:r>
            <a:r>
              <a:rPr sz="2350" spc="80" dirty="0">
                <a:solidFill>
                  <a:srgbClr val="1A3A97"/>
                </a:solidFill>
                <a:latin typeface="Lucida Sans Unicode"/>
                <a:cs typeface="Lucida Sans Unicode"/>
              </a:rPr>
              <a:t>7</a:t>
            </a:r>
            <a:r>
              <a:rPr sz="2350" spc="125" dirty="0">
                <a:solidFill>
                  <a:srgbClr val="1A3A97"/>
                </a:solidFill>
                <a:latin typeface="Lucida Sans Unicode"/>
                <a:cs typeface="Lucida Sans Unicode"/>
              </a:rPr>
              <a:t>2</a:t>
            </a:r>
            <a:r>
              <a:rPr sz="2350" spc="-110" dirty="0">
                <a:solidFill>
                  <a:srgbClr val="1A3A97"/>
                </a:solidFill>
                <a:latin typeface="Lucida Sans Unicode"/>
                <a:cs typeface="Lucida Sans Unicode"/>
              </a:rPr>
              <a:t>2</a:t>
            </a:r>
            <a:r>
              <a:rPr sz="2350" spc="-509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2350" spc="35" dirty="0">
                <a:solidFill>
                  <a:srgbClr val="1A3A97"/>
                </a:solidFill>
                <a:latin typeface="Lucida Sans Unicode"/>
                <a:cs typeface="Lucida Sans Unicode"/>
              </a:rPr>
              <a:t>-</a:t>
            </a:r>
            <a:r>
              <a:rPr sz="2350" spc="-509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2350" spc="260" dirty="0">
                <a:solidFill>
                  <a:srgbClr val="1A3A97"/>
                </a:solidFill>
                <a:latin typeface="Lucida Sans Unicode"/>
                <a:cs typeface="Lucida Sans Unicode"/>
              </a:rPr>
              <a:t>4</a:t>
            </a:r>
            <a:r>
              <a:rPr sz="2350" spc="125" dirty="0">
                <a:solidFill>
                  <a:srgbClr val="1A3A97"/>
                </a:solidFill>
                <a:latin typeface="Lucida Sans Unicode"/>
                <a:cs typeface="Lucida Sans Unicode"/>
              </a:rPr>
              <a:t>2</a:t>
            </a:r>
            <a:r>
              <a:rPr sz="2350" spc="150" dirty="0">
                <a:solidFill>
                  <a:srgbClr val="1A3A97"/>
                </a:solidFill>
                <a:latin typeface="Lucida Sans Unicode"/>
                <a:cs typeface="Lucida Sans Unicode"/>
              </a:rPr>
              <a:t>3</a:t>
            </a:r>
            <a:r>
              <a:rPr sz="2350" spc="25" dirty="0">
                <a:solidFill>
                  <a:srgbClr val="1A3A97"/>
                </a:solidFill>
                <a:latin typeface="Lucida Sans Unicode"/>
                <a:cs typeface="Lucida Sans Unicode"/>
              </a:rPr>
              <a:t>4</a:t>
            </a:r>
            <a:r>
              <a:rPr sz="2350" dirty="0">
                <a:solidFill>
                  <a:srgbClr val="1A3A97"/>
                </a:solidFill>
                <a:latin typeface="Lucida Sans Unicode"/>
                <a:cs typeface="Lucida Sans Unicode"/>
              </a:rPr>
              <a:t>	</a:t>
            </a:r>
            <a:r>
              <a:rPr sz="2350" spc="270" dirty="0">
                <a:solidFill>
                  <a:srgbClr val="1A3A97"/>
                </a:solidFill>
                <a:latin typeface="Lucida Sans Unicode"/>
                <a:cs typeface="Lucida Sans Unicode"/>
              </a:rPr>
              <a:t>O</a:t>
            </a:r>
            <a:r>
              <a:rPr sz="2350" spc="-20" dirty="0">
                <a:solidFill>
                  <a:srgbClr val="1A3A97"/>
                </a:solidFill>
                <a:latin typeface="Lucida Sans Unicode"/>
                <a:cs typeface="Lucida Sans Unicode"/>
              </a:rPr>
              <a:t>R</a:t>
            </a:r>
            <a:r>
              <a:rPr sz="2350" dirty="0">
                <a:solidFill>
                  <a:srgbClr val="1A3A97"/>
                </a:solidFill>
                <a:latin typeface="Lucida Sans Unicode"/>
                <a:cs typeface="Lucida Sans Unicode"/>
              </a:rPr>
              <a:t>	</a:t>
            </a:r>
            <a:r>
              <a:rPr sz="2350" spc="805" dirty="0">
                <a:solidFill>
                  <a:srgbClr val="1A3A97"/>
                </a:solidFill>
                <a:latin typeface="Lucida Sans Unicode"/>
                <a:cs typeface="Lucida Sans Unicode"/>
              </a:rPr>
              <a:t>(</a:t>
            </a:r>
            <a:r>
              <a:rPr sz="2350" spc="260" dirty="0">
                <a:solidFill>
                  <a:srgbClr val="1A3A97"/>
                </a:solidFill>
                <a:latin typeface="Lucida Sans Unicode"/>
                <a:cs typeface="Lucida Sans Unicode"/>
              </a:rPr>
              <a:t>95</a:t>
            </a:r>
            <a:r>
              <a:rPr sz="2350" spc="-725" dirty="0">
                <a:solidFill>
                  <a:srgbClr val="1A3A97"/>
                </a:solidFill>
                <a:latin typeface="Lucida Sans Unicode"/>
                <a:cs typeface="Lucida Sans Unicode"/>
              </a:rPr>
              <a:t>1</a:t>
            </a:r>
            <a:r>
              <a:rPr sz="2350" spc="-509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2350" spc="575" dirty="0">
                <a:solidFill>
                  <a:srgbClr val="1A3A97"/>
                </a:solidFill>
                <a:latin typeface="Lucida Sans Unicode"/>
                <a:cs typeface="Lucida Sans Unicode"/>
              </a:rPr>
              <a:t>)</a:t>
            </a:r>
            <a:r>
              <a:rPr sz="2350" dirty="0">
                <a:solidFill>
                  <a:srgbClr val="1A3A97"/>
                </a:solidFill>
                <a:latin typeface="Lucida Sans Unicode"/>
                <a:cs typeface="Lucida Sans Unicode"/>
              </a:rPr>
              <a:t>	</a:t>
            </a:r>
            <a:r>
              <a:rPr sz="2350" spc="150" dirty="0">
                <a:solidFill>
                  <a:srgbClr val="1A3A97"/>
                </a:solidFill>
                <a:latin typeface="Lucida Sans Unicode"/>
                <a:cs typeface="Lucida Sans Unicode"/>
              </a:rPr>
              <a:t>3</a:t>
            </a:r>
            <a:r>
              <a:rPr sz="2350" spc="260" dirty="0">
                <a:solidFill>
                  <a:srgbClr val="1A3A97"/>
                </a:solidFill>
                <a:latin typeface="Lucida Sans Unicode"/>
                <a:cs typeface="Lucida Sans Unicode"/>
              </a:rPr>
              <a:t>5</a:t>
            </a:r>
            <a:r>
              <a:rPr sz="2350" spc="25" dirty="0">
                <a:solidFill>
                  <a:srgbClr val="1A3A97"/>
                </a:solidFill>
                <a:latin typeface="Lucida Sans Unicode"/>
                <a:cs typeface="Lucida Sans Unicode"/>
              </a:rPr>
              <a:t>8</a:t>
            </a:r>
            <a:r>
              <a:rPr sz="2350" spc="-509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2350" spc="35" dirty="0">
                <a:solidFill>
                  <a:srgbClr val="1A3A97"/>
                </a:solidFill>
                <a:latin typeface="Lucida Sans Unicode"/>
                <a:cs typeface="Lucida Sans Unicode"/>
              </a:rPr>
              <a:t>-</a:t>
            </a:r>
            <a:r>
              <a:rPr sz="2350" spc="-509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2350" spc="260" dirty="0">
                <a:solidFill>
                  <a:srgbClr val="1A3A97"/>
                </a:solidFill>
                <a:latin typeface="Lucida Sans Unicode"/>
                <a:cs typeface="Lucida Sans Unicode"/>
              </a:rPr>
              <a:t>505</a:t>
            </a:r>
            <a:r>
              <a:rPr sz="2350" spc="25" dirty="0">
                <a:solidFill>
                  <a:srgbClr val="1A3A97"/>
                </a:solidFill>
                <a:latin typeface="Lucida Sans Unicode"/>
                <a:cs typeface="Lucida Sans Unicode"/>
              </a:rPr>
              <a:t>5</a:t>
            </a:r>
            <a:endParaRPr sz="2350">
              <a:latin typeface="Lucida Sans Unicode"/>
              <a:cs typeface="Lucida Sans Unicode"/>
            </a:endParaRPr>
          </a:p>
          <a:p>
            <a:pPr marR="5715" algn="r">
              <a:lnSpc>
                <a:spcPct val="100000"/>
              </a:lnSpc>
              <a:spcBef>
                <a:spcPts val="254"/>
              </a:spcBef>
            </a:pPr>
            <a:r>
              <a:rPr sz="2350" spc="365" dirty="0">
                <a:solidFill>
                  <a:srgbClr val="1A3A97"/>
                </a:solidFill>
                <a:latin typeface="Lucida Sans Unicode"/>
                <a:cs typeface="Lucida Sans Unicode"/>
              </a:rPr>
              <a:t>WWW.</a:t>
            </a:r>
            <a:r>
              <a:rPr sz="2350" spc="-509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2350" spc="185" dirty="0">
                <a:solidFill>
                  <a:srgbClr val="1A3A97"/>
                </a:solidFill>
                <a:latin typeface="Lucida Sans Unicode"/>
                <a:cs typeface="Lucida Sans Unicode"/>
              </a:rPr>
              <a:t>RIVCOEH.</a:t>
            </a:r>
            <a:r>
              <a:rPr sz="2350" spc="-50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2350" spc="229" dirty="0">
                <a:solidFill>
                  <a:srgbClr val="1A3A97"/>
                </a:solidFill>
                <a:latin typeface="Lucida Sans Unicode"/>
                <a:cs typeface="Lucida Sans Unicode"/>
              </a:rPr>
              <a:t>ORG/</a:t>
            </a:r>
            <a:r>
              <a:rPr sz="2350" spc="-50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2350" spc="155" dirty="0">
                <a:solidFill>
                  <a:srgbClr val="1A3A97"/>
                </a:solidFill>
                <a:latin typeface="Lucida Sans Unicode"/>
                <a:cs typeface="Lucida Sans Unicode"/>
              </a:rPr>
              <a:t>HAZMAT/</a:t>
            </a:r>
            <a:r>
              <a:rPr sz="2350" spc="-509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2350" spc="204" dirty="0">
                <a:solidFill>
                  <a:srgbClr val="1A3A97"/>
                </a:solidFill>
                <a:latin typeface="Lucida Sans Unicode"/>
                <a:cs typeface="Lucida Sans Unicode"/>
              </a:rPr>
              <a:t>HAZWASTE</a:t>
            </a:r>
            <a:endParaRPr sz="23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650">
              <a:latin typeface="Lucida Sans Unicode"/>
              <a:cs typeface="Lucida Sans Unicode"/>
            </a:endParaRPr>
          </a:p>
          <a:p>
            <a:pPr marL="3037205">
              <a:lnSpc>
                <a:spcPct val="100000"/>
              </a:lnSpc>
            </a:pPr>
            <a:r>
              <a:rPr sz="2400" spc="80" dirty="0">
                <a:solidFill>
                  <a:srgbClr val="1A3A97"/>
                </a:solidFill>
                <a:latin typeface="Lucida Sans Unicode"/>
                <a:cs typeface="Lucida Sans Unicode"/>
              </a:rPr>
              <a:t>Very</a:t>
            </a:r>
            <a:r>
              <a:rPr sz="2400" spc="1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2400" spc="110" dirty="0">
                <a:solidFill>
                  <a:srgbClr val="1A3A97"/>
                </a:solidFill>
                <a:latin typeface="Lucida Sans Unicode"/>
                <a:cs typeface="Lucida Sans Unicode"/>
              </a:rPr>
              <a:t>Small</a:t>
            </a:r>
            <a:r>
              <a:rPr sz="2400" spc="20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2400" spc="60" dirty="0">
                <a:solidFill>
                  <a:srgbClr val="1A3A97"/>
                </a:solidFill>
                <a:latin typeface="Lucida Sans Unicode"/>
                <a:cs typeface="Lucida Sans Unicode"/>
              </a:rPr>
              <a:t>Quantity</a:t>
            </a:r>
            <a:r>
              <a:rPr sz="2400" spc="20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2400" spc="90" dirty="0">
                <a:solidFill>
                  <a:srgbClr val="1A3A97"/>
                </a:solidFill>
                <a:latin typeface="Lucida Sans Unicode"/>
                <a:cs typeface="Lucida Sans Unicode"/>
              </a:rPr>
              <a:t>Generator</a:t>
            </a:r>
            <a:r>
              <a:rPr sz="2400" spc="20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2400" spc="285" dirty="0">
                <a:solidFill>
                  <a:srgbClr val="1A3A97"/>
                </a:solidFill>
                <a:latin typeface="Lucida Sans Unicode"/>
                <a:cs typeface="Lucida Sans Unicode"/>
              </a:rPr>
              <a:t>(VSQG)</a:t>
            </a:r>
            <a:endParaRPr sz="2400">
              <a:latin typeface="Lucida Sans Unicode"/>
              <a:cs typeface="Lucida Sans Unicode"/>
            </a:endParaRPr>
          </a:p>
          <a:p>
            <a:pPr marL="568325" marR="5080" indent="1033144" algn="just">
              <a:lnSpc>
                <a:spcPct val="125000"/>
              </a:lnSpc>
              <a:spcBef>
                <a:spcPts val="125"/>
              </a:spcBef>
            </a:pPr>
            <a:r>
              <a:rPr sz="1900" spc="100" dirty="0">
                <a:solidFill>
                  <a:srgbClr val="1A3A97"/>
                </a:solidFill>
                <a:latin typeface="Lucida Sans Unicode"/>
                <a:cs typeface="Lucida Sans Unicode"/>
              </a:rPr>
              <a:t>Generate</a:t>
            </a:r>
            <a:r>
              <a:rPr sz="1900" spc="1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45" dirty="0">
                <a:solidFill>
                  <a:srgbClr val="1A3A97"/>
                </a:solidFill>
                <a:latin typeface="Lucida Sans Unicode"/>
                <a:cs typeface="Lucida Sans Unicode"/>
              </a:rPr>
              <a:t>less</a:t>
            </a:r>
            <a:r>
              <a:rPr sz="1900" spc="20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85" dirty="0">
                <a:solidFill>
                  <a:srgbClr val="1A3A97"/>
                </a:solidFill>
                <a:latin typeface="Lucida Sans Unicode"/>
                <a:cs typeface="Lucida Sans Unicode"/>
              </a:rPr>
              <a:t>than</a:t>
            </a:r>
            <a:r>
              <a:rPr sz="1900" spc="20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-15" dirty="0">
                <a:solidFill>
                  <a:srgbClr val="1A3A97"/>
                </a:solidFill>
                <a:latin typeface="Lucida Sans Unicode"/>
                <a:cs typeface="Lucida Sans Unicode"/>
              </a:rPr>
              <a:t>2200</a:t>
            </a:r>
            <a:r>
              <a:rPr sz="1900" spc="20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75" dirty="0">
                <a:solidFill>
                  <a:srgbClr val="1A3A97"/>
                </a:solidFill>
                <a:latin typeface="Lucida Sans Unicode"/>
                <a:cs typeface="Lucida Sans Unicode"/>
              </a:rPr>
              <a:t>pounds</a:t>
            </a:r>
            <a:r>
              <a:rPr sz="1900" spc="1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5" dirty="0">
                <a:solidFill>
                  <a:srgbClr val="1A3A97"/>
                </a:solidFill>
                <a:latin typeface="Lucida Sans Unicode"/>
                <a:cs typeface="Lucida Sans Unicode"/>
              </a:rPr>
              <a:t>of</a:t>
            </a:r>
            <a:r>
              <a:rPr sz="1900" spc="20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70" dirty="0">
                <a:solidFill>
                  <a:srgbClr val="1A3A97"/>
                </a:solidFill>
                <a:latin typeface="Lucida Sans Unicode"/>
                <a:cs typeface="Lucida Sans Unicode"/>
              </a:rPr>
              <a:t>hazardous</a:t>
            </a:r>
            <a:r>
              <a:rPr sz="1900" spc="20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90" dirty="0">
                <a:solidFill>
                  <a:srgbClr val="1A3A97"/>
                </a:solidFill>
                <a:latin typeface="Lucida Sans Unicode"/>
                <a:cs typeface="Lucida Sans Unicode"/>
              </a:rPr>
              <a:t>waste/month </a:t>
            </a:r>
            <a:r>
              <a:rPr sz="1900" spc="-590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100" dirty="0">
                <a:solidFill>
                  <a:srgbClr val="1A3A97"/>
                </a:solidFill>
                <a:latin typeface="Lucida Sans Unicode"/>
                <a:cs typeface="Lucida Sans Unicode"/>
              </a:rPr>
              <a:t>Generate </a:t>
            </a:r>
            <a:r>
              <a:rPr sz="1900" spc="45" dirty="0">
                <a:solidFill>
                  <a:srgbClr val="1A3A97"/>
                </a:solidFill>
                <a:latin typeface="Lucida Sans Unicode"/>
                <a:cs typeface="Lucida Sans Unicode"/>
              </a:rPr>
              <a:t>less </a:t>
            </a:r>
            <a:r>
              <a:rPr sz="1900" spc="85" dirty="0">
                <a:solidFill>
                  <a:srgbClr val="1A3A97"/>
                </a:solidFill>
                <a:latin typeface="Lucida Sans Unicode"/>
                <a:cs typeface="Lucida Sans Unicode"/>
              </a:rPr>
              <a:t>than </a:t>
            </a:r>
            <a:r>
              <a:rPr sz="1900" spc="-100" dirty="0">
                <a:solidFill>
                  <a:srgbClr val="1A3A97"/>
                </a:solidFill>
                <a:latin typeface="Lucida Sans Unicode"/>
                <a:cs typeface="Lucida Sans Unicode"/>
              </a:rPr>
              <a:t>2.2 </a:t>
            </a:r>
            <a:r>
              <a:rPr sz="1900" spc="75" dirty="0">
                <a:solidFill>
                  <a:srgbClr val="1A3A97"/>
                </a:solidFill>
                <a:latin typeface="Lucida Sans Unicode"/>
                <a:cs typeface="Lucida Sans Unicode"/>
              </a:rPr>
              <a:t>pounds/month </a:t>
            </a:r>
            <a:r>
              <a:rPr sz="1900" spc="5" dirty="0">
                <a:solidFill>
                  <a:srgbClr val="1A3A97"/>
                </a:solidFill>
                <a:latin typeface="Lucida Sans Unicode"/>
                <a:cs typeface="Lucida Sans Unicode"/>
              </a:rPr>
              <a:t>of </a:t>
            </a:r>
            <a:r>
              <a:rPr sz="1900" spc="40" dirty="0">
                <a:solidFill>
                  <a:srgbClr val="1A3A97"/>
                </a:solidFill>
                <a:latin typeface="Lucida Sans Unicode"/>
                <a:cs typeface="Lucida Sans Unicode"/>
              </a:rPr>
              <a:t>extremely </a:t>
            </a:r>
            <a:r>
              <a:rPr sz="1900" spc="70" dirty="0">
                <a:solidFill>
                  <a:srgbClr val="1A3A97"/>
                </a:solidFill>
                <a:latin typeface="Lucida Sans Unicode"/>
                <a:cs typeface="Lucida Sans Unicode"/>
              </a:rPr>
              <a:t>hazardous </a:t>
            </a:r>
            <a:r>
              <a:rPr sz="1900" spc="110" dirty="0">
                <a:solidFill>
                  <a:srgbClr val="1A3A97"/>
                </a:solidFill>
                <a:latin typeface="Lucida Sans Unicode"/>
                <a:cs typeface="Lucida Sans Unicode"/>
              </a:rPr>
              <a:t>waste </a:t>
            </a:r>
            <a:r>
              <a:rPr sz="1900" spc="-590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110" dirty="0">
                <a:solidFill>
                  <a:srgbClr val="1A3A97"/>
                </a:solidFill>
                <a:latin typeface="Lucida Sans Unicode"/>
                <a:cs typeface="Lucida Sans Unicode"/>
              </a:rPr>
              <a:t>Accumulate</a:t>
            </a:r>
            <a:r>
              <a:rPr sz="1900" spc="1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55" dirty="0">
                <a:solidFill>
                  <a:srgbClr val="1A3A97"/>
                </a:solidFill>
                <a:latin typeface="Lucida Sans Unicode"/>
                <a:cs typeface="Lucida Sans Unicode"/>
              </a:rPr>
              <a:t>no</a:t>
            </a:r>
            <a:r>
              <a:rPr sz="1900" spc="1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90" dirty="0">
                <a:solidFill>
                  <a:srgbClr val="1A3A97"/>
                </a:solidFill>
                <a:latin typeface="Lucida Sans Unicode"/>
                <a:cs typeface="Lucida Sans Unicode"/>
              </a:rPr>
              <a:t>more</a:t>
            </a:r>
            <a:r>
              <a:rPr sz="1900" spc="1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85" dirty="0">
                <a:solidFill>
                  <a:srgbClr val="1A3A97"/>
                </a:solidFill>
                <a:latin typeface="Lucida Sans Unicode"/>
                <a:cs typeface="Lucida Sans Unicode"/>
              </a:rPr>
              <a:t>than</a:t>
            </a:r>
            <a:r>
              <a:rPr sz="1900" spc="1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-15" dirty="0">
                <a:solidFill>
                  <a:srgbClr val="1A3A97"/>
                </a:solidFill>
                <a:latin typeface="Lucida Sans Unicode"/>
                <a:cs typeface="Lucida Sans Unicode"/>
              </a:rPr>
              <a:t>2200</a:t>
            </a:r>
            <a:r>
              <a:rPr sz="1900" spc="1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75" dirty="0">
                <a:solidFill>
                  <a:srgbClr val="1A3A97"/>
                </a:solidFill>
                <a:latin typeface="Lucida Sans Unicode"/>
                <a:cs typeface="Lucida Sans Unicode"/>
              </a:rPr>
              <a:t>pounds</a:t>
            </a:r>
            <a:r>
              <a:rPr sz="1900" spc="20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5" dirty="0">
                <a:solidFill>
                  <a:srgbClr val="1A3A97"/>
                </a:solidFill>
                <a:latin typeface="Lucida Sans Unicode"/>
                <a:cs typeface="Lucida Sans Unicode"/>
              </a:rPr>
              <a:t>of</a:t>
            </a:r>
            <a:r>
              <a:rPr sz="1900" spc="1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70" dirty="0">
                <a:solidFill>
                  <a:srgbClr val="1A3A97"/>
                </a:solidFill>
                <a:latin typeface="Lucida Sans Unicode"/>
                <a:cs typeface="Lucida Sans Unicode"/>
              </a:rPr>
              <a:t>hazardous</a:t>
            </a:r>
            <a:r>
              <a:rPr sz="1900" spc="1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110" dirty="0">
                <a:solidFill>
                  <a:srgbClr val="1A3A97"/>
                </a:solidFill>
                <a:latin typeface="Lucida Sans Unicode"/>
                <a:cs typeface="Lucida Sans Unicode"/>
              </a:rPr>
              <a:t>waste</a:t>
            </a:r>
            <a:r>
              <a:rPr sz="1900" spc="1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55" dirty="0">
                <a:solidFill>
                  <a:srgbClr val="1A3A97"/>
                </a:solidFill>
                <a:latin typeface="Lucida Sans Unicode"/>
                <a:cs typeface="Lucida Sans Unicode"/>
              </a:rPr>
              <a:t>on</a:t>
            </a:r>
            <a:r>
              <a:rPr sz="1900" spc="1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25" dirty="0">
                <a:solidFill>
                  <a:srgbClr val="1A3A97"/>
                </a:solidFill>
                <a:latin typeface="Lucida Sans Unicode"/>
                <a:cs typeface="Lucida Sans Unicode"/>
              </a:rPr>
              <a:t>site</a:t>
            </a:r>
            <a:endParaRPr sz="1900">
              <a:latin typeface="Lucida Sans Unicode"/>
              <a:cs typeface="Lucida Sans Unicode"/>
            </a:endParaRPr>
          </a:p>
          <a:p>
            <a:pPr marL="7168515" algn="just">
              <a:lnSpc>
                <a:spcPct val="100000"/>
              </a:lnSpc>
              <a:spcBef>
                <a:spcPts val="570"/>
              </a:spcBef>
            </a:pPr>
            <a:r>
              <a:rPr sz="1900" spc="120" dirty="0">
                <a:solidFill>
                  <a:srgbClr val="1A3A97"/>
                </a:solidFill>
                <a:latin typeface="Lucida Sans Unicode"/>
                <a:cs typeface="Lucida Sans Unicode"/>
              </a:rPr>
              <a:t>at</a:t>
            </a:r>
            <a:r>
              <a:rPr sz="1900" spc="-10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135" dirty="0">
                <a:solidFill>
                  <a:srgbClr val="1A3A97"/>
                </a:solidFill>
                <a:latin typeface="Lucida Sans Unicode"/>
                <a:cs typeface="Lucida Sans Unicode"/>
              </a:rPr>
              <a:t>any</a:t>
            </a:r>
            <a:r>
              <a:rPr sz="1900" spc="-10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80" dirty="0">
                <a:solidFill>
                  <a:srgbClr val="1A3A97"/>
                </a:solidFill>
                <a:latin typeface="Lucida Sans Unicode"/>
                <a:cs typeface="Lucida Sans Unicode"/>
              </a:rPr>
              <a:t>one</a:t>
            </a:r>
            <a:r>
              <a:rPr sz="1900" spc="-5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65" dirty="0">
                <a:solidFill>
                  <a:srgbClr val="1A3A97"/>
                </a:solidFill>
                <a:latin typeface="Lucida Sans Unicode"/>
                <a:cs typeface="Lucida Sans Unicode"/>
              </a:rPr>
              <a:t>time</a:t>
            </a:r>
            <a:endParaRPr sz="1900">
              <a:latin typeface="Lucida Sans Unicode"/>
              <a:cs typeface="Lucida Sans Unicode"/>
            </a:endParaRPr>
          </a:p>
          <a:p>
            <a:pPr marL="4455795" marR="5080" indent="319405">
              <a:lnSpc>
                <a:spcPct val="125000"/>
              </a:lnSpc>
              <a:spcBef>
                <a:spcPts val="2850"/>
              </a:spcBef>
            </a:pPr>
            <a:r>
              <a:rPr sz="1900" spc="95" dirty="0">
                <a:solidFill>
                  <a:srgbClr val="1A3A97"/>
                </a:solidFill>
                <a:latin typeface="Lucida Sans Unicode"/>
                <a:cs typeface="Lucida Sans Unicode"/>
              </a:rPr>
              <a:t>(951) </a:t>
            </a:r>
            <a:r>
              <a:rPr sz="1900" spc="20" dirty="0">
                <a:solidFill>
                  <a:srgbClr val="1A3A97"/>
                </a:solidFill>
                <a:latin typeface="Lucida Sans Unicode"/>
                <a:cs typeface="Lucida Sans Unicode"/>
              </a:rPr>
              <a:t>486-3200 </a:t>
            </a:r>
            <a:r>
              <a:rPr sz="1900" spc="5" dirty="0">
                <a:solidFill>
                  <a:srgbClr val="1A3A97"/>
                </a:solidFill>
                <a:latin typeface="Lucida Sans Unicode"/>
                <a:cs typeface="Lucida Sans Unicode"/>
              </a:rPr>
              <a:t>or </a:t>
            </a:r>
            <a:r>
              <a:rPr sz="1900" spc="90" dirty="0">
                <a:solidFill>
                  <a:srgbClr val="1A3A97"/>
                </a:solidFill>
                <a:latin typeface="Lucida Sans Unicode"/>
                <a:cs typeface="Lucida Sans Unicode"/>
                <a:hlinkClick r:id="rId3"/>
              </a:rPr>
              <a:t>vsqg@rivco.org </a:t>
            </a:r>
            <a:r>
              <a:rPr sz="1900" spc="-590" dirty="0">
                <a:solidFill>
                  <a:srgbClr val="1A3A97"/>
                </a:solidFill>
                <a:latin typeface="Lucida Sans Unicode"/>
                <a:cs typeface="Lucida Sans Unicode"/>
              </a:rPr>
              <a:t> </a:t>
            </a:r>
            <a:r>
              <a:rPr sz="1900" spc="65" dirty="0">
                <a:solidFill>
                  <a:srgbClr val="1A3A97"/>
                </a:solidFill>
                <a:latin typeface="Lucida Sans Unicode"/>
                <a:cs typeface="Lucida Sans Unicode"/>
                <a:hlinkClick r:id="rId4"/>
              </a:rPr>
              <a:t>www.rcwaste.org/business/hw/VSQG</a:t>
            </a:r>
            <a:endParaRPr sz="19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1020</Words>
  <Application>Microsoft Office PowerPoint</Application>
  <PresentationFormat>Custom</PresentationFormat>
  <Paragraphs>110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Lucida Sans Unicode</vt:lpstr>
      <vt:lpstr>Verdana</vt:lpstr>
      <vt:lpstr>Office Theme</vt:lpstr>
      <vt:lpstr>Too Toxic To Trash:</vt:lpstr>
      <vt:lpstr>Household Hazardous Waste</vt:lpstr>
      <vt:lpstr>Household Hazardous Waste</vt:lpstr>
      <vt:lpstr>Household Hazardous Waste</vt:lpstr>
      <vt:lpstr>Household Hazardous Waste</vt:lpstr>
      <vt:lpstr>Sharps/Needles</vt:lpstr>
      <vt:lpstr>Unacceptable Materials</vt:lpstr>
      <vt:lpstr>PowerPoint Presentation</vt:lpstr>
      <vt:lpstr>What about</vt:lpstr>
      <vt:lpstr>Transportation</vt:lpstr>
      <vt:lpstr>HHW Collection</vt:lpstr>
      <vt:lpstr>HHW Collection</vt:lpstr>
      <vt:lpstr>RECYCLE USED OIL &amp; FILTERS</vt:lpstr>
      <vt:lpstr>PowerPoint Presentation</vt:lpstr>
      <vt:lpstr>HHW Prevention</vt:lpstr>
      <vt:lpstr>HHW Prevention</vt:lpstr>
      <vt:lpstr>It is ILLEGAL and HHW can seep into the  groundwater, waterways, lakes and oceans,  causing contamination of our drinking  water, beach closures and health hazards  to aquatic animal life and humans.</vt:lpstr>
      <vt:lpstr>For Hours and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White Architectural Buildings Photos Real Esate Listing Presentation</dc:title>
  <dc:creator>Olivia Sanchez</dc:creator>
  <cp:keywords>DAEnqr5JwVM,BAEANURUSYc</cp:keywords>
  <cp:lastModifiedBy>Brambila, Julian</cp:lastModifiedBy>
  <cp:revision>1</cp:revision>
  <dcterms:created xsi:type="dcterms:W3CDTF">2021-11-17T00:24:07Z</dcterms:created>
  <dcterms:modified xsi:type="dcterms:W3CDTF">2021-11-17T16:13:43Z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2021-11-17T00:00:00Z</vt:filetime>
  </property>
  <property fmtid="{D5CDD505-2E9C-101B-9397-08002B2CF9AE}" pid="3" name="Creator">
    <vt:lpwstr>Canva</vt:lpwstr>
  </property>
  <property fmtid="{D5CDD505-2E9C-101B-9397-08002B2CF9AE}" pid="4" name="LastSaved">
    <vt:filetime>2021-11-17T00:00:00Z</vt:filetime>
  </property>
</Properties>
</file>