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63" r:id="rId4"/>
    <p:sldMasterId id="2147485316" r:id="rId5"/>
    <p:sldMasterId id="2147485329" r:id="rId6"/>
  </p:sldMasterIdLst>
  <p:notesMasterIdLst>
    <p:notesMasterId r:id="rId23"/>
  </p:notesMasterIdLst>
  <p:sldIdLst>
    <p:sldId id="312" r:id="rId7"/>
    <p:sldId id="315" r:id="rId8"/>
    <p:sldId id="264" r:id="rId9"/>
    <p:sldId id="335" r:id="rId10"/>
    <p:sldId id="336" r:id="rId11"/>
    <p:sldId id="271" r:id="rId12"/>
    <p:sldId id="332" r:id="rId13"/>
    <p:sldId id="330" r:id="rId14"/>
    <p:sldId id="337" r:id="rId15"/>
    <p:sldId id="340" r:id="rId16"/>
    <p:sldId id="341" r:id="rId17"/>
    <p:sldId id="338" r:id="rId18"/>
    <p:sldId id="326" r:id="rId19"/>
    <p:sldId id="269" r:id="rId20"/>
    <p:sldId id="283" r:id="rId21"/>
    <p:sldId id="331"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os, AnaLisa"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0409A"/>
    <a:srgbClr val="C499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7E19C-EB0E-2FEF-23CD-FBBCA65B808B}" v="47" dt="2021-11-02T21:52:16.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8" autoAdjust="0"/>
    <p:restoredTop sz="59501" autoAdjust="0"/>
  </p:normalViewPr>
  <p:slideViewPr>
    <p:cSldViewPr snapToGrid="0">
      <p:cViewPr varScale="1">
        <p:scale>
          <a:sx n="77" d="100"/>
          <a:sy n="77" d="100"/>
        </p:scale>
        <p:origin x="162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E1CF21-BA71-4B41-9794-59D4E2B0A2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F182B23-A09B-4A53-8B50-E3FE6F4D0EB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38568C5-3D4A-4386-AB7E-5E59139E615F}" type="datetimeFigureOut">
              <a:rPr lang="en-US"/>
              <a:pPr>
                <a:defRPr/>
              </a:pPr>
              <a:t>11/16/2021</a:t>
            </a:fld>
            <a:endParaRPr lang="en-US"/>
          </a:p>
        </p:txBody>
      </p:sp>
      <p:sp>
        <p:nvSpPr>
          <p:cNvPr id="4" name="Slide Image Placeholder 3">
            <a:extLst>
              <a:ext uri="{FF2B5EF4-FFF2-40B4-BE49-F238E27FC236}">
                <a16:creationId xmlns:a16="http://schemas.microsoft.com/office/drawing/2014/main" id="{D3D00991-DB1D-49CB-8DA7-34DDC2A38A4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213EB3D-1767-40F7-918F-D817DCDB18A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D0EEF7A-73E8-4ACF-80AE-6BB7AD5F14F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812BB85-8831-442F-99E2-91B1BD0AA06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920BB7F-88E9-4E72-9908-3BB6D0C039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untyofriverside.maps.arcgis.com/apps/webappviewer/index.html?id=52ca2b425fd14b2387f3676bf6db294e&amp;extent=-13100249.8739,3944965.339,-12940037.8626,4040817.3725,10210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ivcoeh.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35CB15E-A429-466C-9D0A-576F708D4E43}"/>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A7D72E5-7A46-4E55-A262-BDAC0453BD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US" altLang="en-US" b="1" dirty="0">
                <a:latin typeface="Corbel"/>
                <a:ea typeface="Verdana"/>
                <a:cs typeface="Verdana" panose="020B0604030504040204" pitchFamily="34" charset="0"/>
              </a:rPr>
              <a:t>Janet</a:t>
            </a:r>
            <a:r>
              <a:rPr lang="en-US" altLang="en-US" dirty="0">
                <a:latin typeface="Corbel"/>
                <a:ea typeface="Verdana"/>
                <a:cs typeface="Verdana" panose="020B0604030504040204" pitchFamily="34" charset="0"/>
              </a:rPr>
              <a:t> </a:t>
            </a:r>
            <a:br>
              <a:rPr lang="en-US" altLang="en-US" dirty="0">
                <a:latin typeface="Corbel" panose="020B0503020204020204" pitchFamily="34" charset="0"/>
                <a:ea typeface="Verdana" panose="020B0604030504040204" pitchFamily="34" charset="0"/>
                <a:cs typeface="Verdana" panose="020B0604030504040204" pitchFamily="34" charset="0"/>
              </a:rPr>
            </a:br>
            <a:br>
              <a:rPr lang="en-US" altLang="en-US" dirty="0">
                <a:latin typeface="Corbel" panose="020B0503020204020204" pitchFamily="34" charset="0"/>
                <a:ea typeface="Verdana" panose="020B0604030504040204" pitchFamily="34" charset="0"/>
                <a:cs typeface="Verdana" panose="020B0604030504040204" pitchFamily="34" charset="0"/>
              </a:rPr>
            </a:br>
            <a:r>
              <a:rPr lang="en-US" altLang="en-US" dirty="0">
                <a:latin typeface="Corbel"/>
                <a:ea typeface="Verdana"/>
                <a:cs typeface="Verdana" panose="020B0604030504040204" pitchFamily="34" charset="0"/>
              </a:rPr>
              <a:t>Hi everyone! Welcome to Food Waste / Food Rescue where we will address food waste &amp; how to prevent it. </a:t>
            </a:r>
            <a:endParaRPr lang="en-US" dirty="0">
              <a:latin typeface="Calibri" panose="020F0502020204030204"/>
              <a:ea typeface="Verdana"/>
              <a:cs typeface="Calibri" panose="020F0502020204030204"/>
            </a:endParaRPr>
          </a:p>
          <a:p>
            <a:pPr>
              <a:spcBef>
                <a:spcPct val="0"/>
              </a:spcBef>
              <a:spcAft>
                <a:spcPts val="600"/>
              </a:spcAft>
            </a:pPr>
            <a:r>
              <a:rPr lang="en-US" altLang="en-US" dirty="0">
                <a:latin typeface="Corbel"/>
                <a:ea typeface="Verdana"/>
                <a:cs typeface="Verdana" panose="020B0604030504040204" pitchFamily="34" charset="0"/>
              </a:rPr>
              <a:t>Thank you so much for sharing your time with me today. My name is Janet Moreland and I am a Recycling Specialist here with Riverside County Department of Waste Resources.  </a:t>
            </a:r>
            <a:endParaRPr lang="en-US" dirty="0">
              <a:cs typeface="Calibri"/>
            </a:endParaRPr>
          </a:p>
          <a:p>
            <a:pPr>
              <a:spcBef>
                <a:spcPct val="0"/>
              </a:spcBef>
              <a:spcAft>
                <a:spcPts val="600"/>
              </a:spcAft>
            </a:pPr>
            <a:r>
              <a:rPr lang="en-US" altLang="en-US" dirty="0">
                <a:latin typeface="Corbel"/>
                <a:ea typeface="Verdana"/>
                <a:cs typeface="Verdana" panose="020B0604030504040204" pitchFamily="34" charset="0"/>
              </a:rPr>
              <a:t>The topic for today is on Food Waste – what is it, why is it an issue, and ways to prevent it! </a:t>
            </a:r>
            <a:br>
              <a:rPr lang="en-US" altLang="en-US" dirty="0">
                <a:latin typeface="Corbel" panose="020B0503020204020204" pitchFamily="34" charset="0"/>
                <a:ea typeface="Verdana" panose="020B0604030504040204" pitchFamily="34" charset="0"/>
                <a:cs typeface="Verdana" panose="020B0604030504040204" pitchFamily="34" charset="0"/>
              </a:rPr>
            </a:br>
            <a:br>
              <a:rPr lang="en-US" altLang="en-US" dirty="0">
                <a:latin typeface="Corbel" panose="020B0503020204020204" pitchFamily="34" charset="0"/>
                <a:ea typeface="Verdana" panose="020B0604030504040204" pitchFamily="34" charset="0"/>
                <a:cs typeface="Verdana" panose="020B0604030504040204" pitchFamily="34" charset="0"/>
              </a:rPr>
            </a:br>
            <a:r>
              <a:rPr lang="en-US" altLang="en-US" dirty="0">
                <a:latin typeface="Corbel"/>
                <a:ea typeface="Verdana"/>
                <a:cs typeface="Verdana" panose="020B0604030504040204" pitchFamily="34" charset="0"/>
              </a:rPr>
              <a:t>This presentation will not be recorded, however we do have a 15-minute condensed version of this workshop on our website: </a:t>
            </a:r>
            <a:br>
              <a:rPr lang="en-US" altLang="en-US" dirty="0">
                <a:latin typeface="Corbel" panose="020B0503020204020204" pitchFamily="34" charset="0"/>
                <a:ea typeface="Verdana" panose="020B0604030504040204" pitchFamily="34" charset="0"/>
                <a:cs typeface="Verdana" panose="020B0604030504040204" pitchFamily="34" charset="0"/>
              </a:rPr>
            </a:br>
            <a:r>
              <a:rPr lang="en-US" altLang="en-US" dirty="0">
                <a:latin typeface="Corbel"/>
                <a:ea typeface="Verdana"/>
                <a:cs typeface="Verdana" panose="020B0604030504040204" pitchFamily="34" charset="0"/>
              </a:rPr>
              <a:t>http://www.rcwaste.org/classes/foodwaste</a:t>
            </a:r>
            <a:br>
              <a:rPr lang="en-US" altLang="en-US" dirty="0">
                <a:latin typeface="Corbel" panose="020B0503020204020204" pitchFamily="34" charset="0"/>
                <a:ea typeface="Verdana" panose="020B0604030504040204" pitchFamily="34" charset="0"/>
                <a:cs typeface="Verdana" panose="020B0604030504040204" pitchFamily="34" charset="0"/>
              </a:rPr>
            </a:br>
            <a:r>
              <a:rPr lang="en-US" altLang="en-US" dirty="0">
                <a:latin typeface="Corbel"/>
                <a:ea typeface="Verdana"/>
                <a:cs typeface="Verdana" panose="020B0604030504040204" pitchFamily="34" charset="0"/>
              </a:rPr>
              <a:t>I just posted the link in the chat of how to find it.  Scroll to the bottom of the page and you can see we have an English video AND a version with Spanish Subtitles! </a:t>
            </a:r>
            <a:br>
              <a:rPr lang="en-US" altLang="en-US" dirty="0">
                <a:latin typeface="Corbel" panose="020B0503020204020204" pitchFamily="34" charset="0"/>
                <a:ea typeface="Verdana" panose="020B0604030504040204" pitchFamily="34" charset="0"/>
                <a:cs typeface="Verdana" panose="020B0604030504040204" pitchFamily="34" charset="0"/>
              </a:rPr>
            </a:br>
            <a:br>
              <a:rPr lang="en-US" altLang="en-US" dirty="0">
                <a:latin typeface="Corbel" panose="020B0503020204020204" pitchFamily="34" charset="0"/>
                <a:ea typeface="Verdana" panose="020B0604030504040204" pitchFamily="34" charset="0"/>
                <a:cs typeface="Verdana" panose="020B0604030504040204" pitchFamily="34" charset="0"/>
              </a:rPr>
            </a:br>
            <a:r>
              <a:rPr lang="en-US" altLang="en-US" dirty="0">
                <a:latin typeface="Corbel"/>
                <a:ea typeface="Verdana"/>
                <a:cs typeface="Verdana" panose="020B0604030504040204" pitchFamily="34" charset="0"/>
              </a:rPr>
              <a:t>For questions, please use the chat box to post questions and feel free to post any time during the presentation. I hope to address the questions as we go along, but at least by the end of the presentation and as time allows.</a:t>
            </a:r>
            <a:endParaRPr lang="en-US" dirty="0">
              <a:latin typeface="Calibri" panose="020F0502020204030204"/>
              <a:ea typeface="Verdana"/>
              <a:cs typeface="Calibri" panose="020F0502020204030204"/>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br>
              <a:rPr lang="en-US" altLang="en-US" dirty="0">
                <a:latin typeface="Corbel" panose="020B0503020204020204" pitchFamily="34" charset="0"/>
                <a:ea typeface="Verdana" panose="020B0604030504040204" pitchFamily="34" charset="0"/>
                <a:cs typeface="Verdana" panose="020B0604030504040204" pitchFamily="34" charset="0"/>
              </a:rPr>
            </a:br>
            <a:br>
              <a:rPr lang="en-US" altLang="en-US" dirty="0">
                <a:latin typeface="Corbel" panose="020B0503020204020204" pitchFamily="34" charset="0"/>
                <a:ea typeface="Verdana" panose="020B0604030504040204" pitchFamily="34" charset="0"/>
                <a:cs typeface="Verdana" panose="020B0604030504040204" pitchFamily="34" charset="0"/>
              </a:rPr>
            </a:br>
            <a:br>
              <a:rPr lang="en-US" altLang="en-US" dirty="0">
                <a:latin typeface="Corbel" panose="020B0503020204020204" pitchFamily="34" charset="0"/>
                <a:ea typeface="Verdana" panose="020B0604030504040204" pitchFamily="34" charset="0"/>
                <a:cs typeface="Verdana" panose="020B0604030504040204" pitchFamily="34" charset="0"/>
              </a:rPr>
            </a:br>
            <a:endParaRPr lang="en-US" altLang="en-US" dirty="0">
              <a:latin typeface="Corbel" panose="020B0503020204020204" pitchFamily="34" charset="0"/>
              <a:ea typeface="Verdana" panose="020B0604030504040204" pitchFamily="34" charset="0"/>
              <a:cs typeface="Verdana" panose="020B0604030504040204" pitchFamily="34" charset="0"/>
            </a:endParaRPr>
          </a:p>
        </p:txBody>
      </p:sp>
      <p:sp>
        <p:nvSpPr>
          <p:cNvPr id="14340" name="Slide Number Placeholder 3">
            <a:extLst>
              <a:ext uri="{FF2B5EF4-FFF2-40B4-BE49-F238E27FC236}">
                <a16:creationId xmlns:a16="http://schemas.microsoft.com/office/drawing/2014/main" id="{6F70E0EA-2194-47A3-9A23-63EF6BBDE7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2825F13-43F4-44D9-99B4-24264C2878B5}" type="slidenum">
              <a:rPr lang="en-US" altLang="en-US" sz="1300" smtClean="0">
                <a:latin typeface="Times New Roman" panose="02020603050405020304" pitchFamily="18" charset="0"/>
              </a:rPr>
              <a:pPr fontAlgn="base">
                <a:spcBef>
                  <a:spcPct val="0"/>
                </a:spcBef>
                <a:spcAft>
                  <a:spcPct val="0"/>
                </a:spcAft>
              </a:pPr>
              <a:t>1</a:t>
            </a:fld>
            <a:endParaRPr lang="en-US" altLang="en-US" sz="13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Inland Harvest is just one of many food rescue services in the inland empire</a:t>
            </a:r>
          </a:p>
          <a:p>
            <a:r>
              <a:rPr lang="en-US" dirty="0"/>
              <a:t>www.inlandharvest.org</a:t>
            </a:r>
          </a:p>
          <a:p>
            <a:r>
              <a:rPr lang="en-US" dirty="0"/>
              <a:t>inlandharvest1@gmail.com</a:t>
            </a:r>
          </a:p>
          <a:p>
            <a:r>
              <a:rPr lang="en-US" dirty="0"/>
              <a:t>(909)353-7890</a:t>
            </a:r>
          </a:p>
        </p:txBody>
      </p:sp>
      <p:sp>
        <p:nvSpPr>
          <p:cNvPr id="4" name="Slide Number Placeholder 3"/>
          <p:cNvSpPr>
            <a:spLocks noGrp="1"/>
          </p:cNvSpPr>
          <p:nvPr>
            <p:ph type="sldNum" sz="quarter" idx="5"/>
          </p:nvPr>
        </p:nvSpPr>
        <p:spPr/>
        <p:txBody>
          <a:bodyPr/>
          <a:lstStyle/>
          <a:p>
            <a:pPr>
              <a:defRPr/>
            </a:pPr>
            <a:fld id="{5920BB7F-88E9-4E72-9908-3BB6D0C0390C}" type="slidenum">
              <a:rPr lang="en-US" smtClean="0"/>
              <a:pPr>
                <a:defRPr/>
              </a:pPr>
              <a:t>10</a:t>
            </a:fld>
            <a:endParaRPr lang="en-US"/>
          </a:p>
        </p:txBody>
      </p:sp>
    </p:spTree>
    <p:extLst>
      <p:ext uri="{BB962C8B-B14F-4D97-AF65-F5344CB8AC3E}">
        <p14:creationId xmlns:p14="http://schemas.microsoft.com/office/powerpoint/2010/main" val="309684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pPr>
            <a:r>
              <a:rPr lang="en-US" sz="2800" b="1" dirty="0">
                <a:latin typeface="Josefin Sans"/>
              </a:rPr>
              <a:t>Inland Harvest currently picks up from schools, restaurants, hospitals and grocery stores. </a:t>
            </a:r>
            <a:br>
              <a:rPr lang="en-US" sz="2800" b="1" dirty="0">
                <a:latin typeface="Josefin Sans" panose="020B0604020202020204" pitchFamily="2" charset="0"/>
              </a:rPr>
            </a:br>
            <a:br>
              <a:rPr lang="en-US" sz="2800" b="1" dirty="0">
                <a:latin typeface="Josefin Sans" panose="020B0604020202020204" pitchFamily="2" charset="0"/>
              </a:rPr>
            </a:br>
            <a:r>
              <a:rPr lang="en-US" sz="2800" b="1" dirty="0">
                <a:latin typeface="Josefin Sans"/>
              </a:rPr>
              <a:t>Schools</a:t>
            </a:r>
            <a:r>
              <a:rPr lang="en-US" sz="2800" dirty="0">
                <a:solidFill>
                  <a:srgbClr val="404040"/>
                </a:solidFill>
                <a:latin typeface="Josefin Sans"/>
              </a:rPr>
              <a:t>: </a:t>
            </a:r>
            <a:r>
              <a:rPr lang="en-US" dirty="0">
                <a:solidFill>
                  <a:srgbClr val="404040"/>
                </a:solidFill>
                <a:latin typeface="Josefin Sans"/>
              </a:rPr>
              <a:t>UC Riverside, California School for the Deaf, University of Redlands</a:t>
            </a:r>
          </a:p>
          <a:p>
            <a:pPr fontAlgn="auto">
              <a:spcAft>
                <a:spcPts val="0"/>
              </a:spcAft>
            </a:pPr>
            <a:r>
              <a:rPr lang="en-US" sz="2800" b="1" dirty="0">
                <a:latin typeface="Josefin Sans" panose="020B0604020202020204" pitchFamily="2" charset="0"/>
              </a:rPr>
              <a:t>Restaurants</a:t>
            </a:r>
            <a:r>
              <a:rPr lang="en-US" sz="2800" b="1" dirty="0">
                <a:solidFill>
                  <a:srgbClr val="404040"/>
                </a:solidFill>
                <a:latin typeface="Josefin Sans" panose="020B0604020202020204" pitchFamily="2" charset="0"/>
              </a:rPr>
              <a:t>: </a:t>
            </a:r>
            <a:r>
              <a:rPr lang="en-US" dirty="0">
                <a:solidFill>
                  <a:srgbClr val="404040"/>
                </a:solidFill>
                <a:latin typeface="Josefin Sans" panose="020B0604020202020204" pitchFamily="2" charset="0"/>
              </a:rPr>
              <a:t>15 local KFC’s, 15 Pizza Hut Stores, 2 Starbucks, Olive Garden, Donut House (Grand Terrace), Chipotle, Red Lobster SBD, Elks Lodge</a:t>
            </a:r>
          </a:p>
          <a:p>
            <a:pPr fontAlgn="auto">
              <a:spcAft>
                <a:spcPts val="0"/>
              </a:spcAft>
            </a:pPr>
            <a:r>
              <a:rPr lang="en-US" sz="2800" b="1" dirty="0">
                <a:latin typeface="Josefin Sans" panose="020B0604020202020204" pitchFamily="2" charset="0"/>
              </a:rPr>
              <a:t>Hospitals</a:t>
            </a:r>
            <a:r>
              <a:rPr lang="en-US" dirty="0">
                <a:solidFill>
                  <a:srgbClr val="404040"/>
                </a:solidFill>
                <a:latin typeface="Josefin Sans" panose="020B0604020202020204" pitchFamily="2" charset="0"/>
              </a:rPr>
              <a:t> LL East Hospital &amp; LLUMC Hospital, Arrowhead Regional Hospital</a:t>
            </a:r>
          </a:p>
          <a:p>
            <a:pPr fontAlgn="auto">
              <a:spcAft>
                <a:spcPts val="0"/>
              </a:spcAft>
            </a:pPr>
            <a:r>
              <a:rPr lang="en-US" sz="3600" b="1" dirty="0">
                <a:latin typeface="Josefin Sans"/>
              </a:rPr>
              <a:t>Grocery Stores </a:t>
            </a:r>
            <a:r>
              <a:rPr lang="en-US" dirty="0">
                <a:solidFill>
                  <a:srgbClr val="404040"/>
                </a:solidFill>
                <a:latin typeface="Josefin Sans"/>
              </a:rPr>
              <a:t>Ranch Market, Von’s Redlands, Von’s Yucaipa, Trader Joe’s Riverside, 5 El Super Markets, Clark’s Nutrition Loma Linda</a:t>
            </a:r>
          </a:p>
          <a:p>
            <a:br>
              <a:rPr lang="en-US" dirty="0"/>
            </a:br>
            <a:br>
              <a:rPr lang="en-US" dirty="0"/>
            </a:br>
            <a:r>
              <a:rPr lang="en-US" dirty="0"/>
              <a:t>You can call or email anytime to schedule a one-time pick-up. Although, their specialty is arranging a regular schedule. For instance, you can arrange an IH volunteer to come back every Wednesday at 10am. OR even twice a week if need be. </a:t>
            </a:r>
          </a:p>
        </p:txBody>
      </p:sp>
      <p:sp>
        <p:nvSpPr>
          <p:cNvPr id="4" name="Slide Number Placeholder 3"/>
          <p:cNvSpPr>
            <a:spLocks noGrp="1"/>
          </p:cNvSpPr>
          <p:nvPr>
            <p:ph type="sldNum" sz="quarter" idx="5"/>
          </p:nvPr>
        </p:nvSpPr>
        <p:spPr/>
        <p:txBody>
          <a:bodyPr/>
          <a:lstStyle/>
          <a:p>
            <a:pPr>
              <a:defRPr/>
            </a:pPr>
            <a:fld id="{5920BB7F-88E9-4E72-9908-3BB6D0C0390C}" type="slidenum">
              <a:rPr lang="en-US" smtClean="0"/>
              <a:pPr>
                <a:defRPr/>
              </a:pPr>
              <a:t>11</a:t>
            </a:fld>
            <a:endParaRPr lang="en-US"/>
          </a:p>
        </p:txBody>
      </p:sp>
    </p:spTree>
    <p:extLst>
      <p:ext uri="{BB962C8B-B14F-4D97-AF65-F5344CB8AC3E}">
        <p14:creationId xmlns:p14="http://schemas.microsoft.com/office/powerpoint/2010/main" val="2541705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option is to go directly the website </a:t>
            </a:r>
            <a:r>
              <a:rPr lang="en-US" sz="1200" b="1" dirty="0"/>
              <a:t>GO TO:  www.foodtodonate.com/donors</a:t>
            </a:r>
            <a:br>
              <a:rPr lang="en-US" sz="1200" b="1" dirty="0"/>
            </a:br>
            <a:r>
              <a:rPr lang="en-US" sz="1200" b="1" dirty="0"/>
              <a:t>Or type in “Food Connection Donation” into your web browser.</a:t>
            </a:r>
            <a:br>
              <a:rPr lang="en-US" sz="1200" b="1" dirty="0"/>
            </a:br>
            <a:r>
              <a:rPr lang="en-US" sz="1200" b="0" dirty="0"/>
              <a:t>The screenshot on the right is the website’s home page. The first thing you want to do is click on the yellow box that says “ Join Harvest.”</a:t>
            </a:r>
            <a:br>
              <a:rPr lang="en-US" sz="1200" b="0" dirty="0"/>
            </a:br>
            <a:r>
              <a:rPr lang="en-US" sz="1200" b="0" dirty="0"/>
              <a:t>That leads you to a page asking if you are a donor or a recipient. After choosing “Donor” then you will see the page that’s on the left. </a:t>
            </a:r>
            <a:br>
              <a:rPr lang="en-US" sz="1200" b="0" dirty="0"/>
            </a:br>
            <a:r>
              <a:rPr lang="en-US" sz="1200" b="0" dirty="0"/>
              <a:t>If you are part of any of the listed franchise, then there’s options for adding to the existing contracts. If your franchise is not listed, if this is a completely new registration, then choose “Register to Donate – Universal” which is highlighted in yellow. </a:t>
            </a:r>
          </a:p>
        </p:txBody>
      </p:sp>
      <p:sp>
        <p:nvSpPr>
          <p:cNvPr id="4" name="Slide Number Placeholder 3"/>
          <p:cNvSpPr>
            <a:spLocks noGrp="1"/>
          </p:cNvSpPr>
          <p:nvPr>
            <p:ph type="sldNum" sz="quarter" idx="5"/>
          </p:nvPr>
        </p:nvSpPr>
        <p:spPr/>
        <p:txBody>
          <a:bodyPr/>
          <a:lstStyle/>
          <a:p>
            <a:pPr>
              <a:defRPr/>
            </a:pPr>
            <a:fld id="{5920BB7F-88E9-4E72-9908-3BB6D0C0390C}" type="slidenum">
              <a:rPr lang="en-US" smtClean="0"/>
              <a:pPr>
                <a:defRPr/>
              </a:pPr>
              <a:t>12</a:t>
            </a:fld>
            <a:endParaRPr lang="en-US"/>
          </a:p>
        </p:txBody>
      </p:sp>
    </p:spTree>
    <p:extLst>
      <p:ext uri="{BB962C8B-B14F-4D97-AF65-F5344CB8AC3E}">
        <p14:creationId xmlns:p14="http://schemas.microsoft.com/office/powerpoint/2010/main" val="298341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12E81F8-82D2-4C6C-9EFC-25303045BE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D7FE6D7B-1CF8-4733-BF33-BBC18E90B6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dirty="0"/>
              <a:t>AnaLisa</a:t>
            </a:r>
            <a:r>
              <a:rPr lang="en-US" altLang="en-US" dirty="0"/>
              <a:t>: </a:t>
            </a:r>
            <a:br>
              <a:rPr lang="en-US" altLang="en-US" dirty="0">
                <a:cs typeface="+mn-lt"/>
              </a:rPr>
            </a:br>
            <a:br>
              <a:rPr lang="en-US" altLang="en-US" dirty="0">
                <a:cs typeface="+mn-lt"/>
              </a:rPr>
            </a:br>
            <a:r>
              <a:rPr lang="en-US" altLang="en-US" dirty="0">
                <a:cs typeface="+mn-lt"/>
              </a:rPr>
              <a:t>All donated food is taken to </a:t>
            </a:r>
            <a:r>
              <a:rPr lang="en-US" sz="1200" b="0" i="0" dirty="0">
                <a:solidFill>
                  <a:srgbClr val="404040"/>
                </a:solidFill>
                <a:effectLst/>
                <a:latin typeface="Josefin Sans"/>
              </a:rPr>
              <a:t>Local non-profit agencies or food pantries that feed needy men, women, and children. Among the 50 agencies currently receiving food are the Salvation Army Shelter, </a:t>
            </a:r>
            <a:r>
              <a:rPr lang="en-US" dirty="0">
                <a:solidFill>
                  <a:srgbClr val="404040"/>
                </a:solidFill>
                <a:latin typeface="Josefin Sans"/>
              </a:rPr>
              <a:t>Community</a:t>
            </a:r>
            <a:r>
              <a:rPr lang="en-US" sz="1200" b="0" i="0" dirty="0">
                <a:solidFill>
                  <a:srgbClr val="404040"/>
                </a:solidFill>
                <a:effectLst/>
                <a:latin typeface="Josefin Sans"/>
              </a:rPr>
              <a:t> Settlement, Central City Lutheran Mission, Riverside Settlement Association, Group homes, Oasis community church, Fruit of our Hands ministries, </a:t>
            </a:r>
            <a:r>
              <a:rPr lang="en-US" dirty="0">
                <a:solidFill>
                  <a:srgbClr val="404040"/>
                </a:solidFill>
                <a:latin typeface="Josefin Sans"/>
              </a:rPr>
              <a:t>and </a:t>
            </a:r>
            <a:r>
              <a:rPr lang="en-US" sz="1200" b="0" i="0" dirty="0">
                <a:solidFill>
                  <a:srgbClr val="404040"/>
                </a:solidFill>
                <a:effectLst/>
                <a:latin typeface="Josefin Sans"/>
              </a:rPr>
              <a:t>University food pantries. </a:t>
            </a:r>
            <a:br>
              <a:rPr lang="en-US" altLang="en-US" dirty="0">
                <a:cs typeface="+mn-lt"/>
              </a:rPr>
            </a:br>
            <a:br>
              <a:rPr lang="en-US" altLang="en-US" dirty="0">
                <a:cs typeface="+mn-lt"/>
              </a:rPr>
            </a:br>
            <a:r>
              <a:rPr lang="en-US" altLang="en-US" dirty="0">
                <a:cs typeface="+mn-lt"/>
              </a:rPr>
              <a:t>Here is a map of the many food pantry and food banks in Riverside County. Whichever food rescue agency helps pick-up your excess food will  determine which food pantry will receive your food. Normally, this decision is dependent on open times of the food pantry and proximity to your food establishment. </a:t>
            </a:r>
            <a:br>
              <a:rPr lang="en-US" altLang="en-US" dirty="0">
                <a:cs typeface="+mn-lt"/>
              </a:rPr>
            </a:br>
            <a:br>
              <a:rPr lang="en-US" altLang="en-US" dirty="0">
                <a:cs typeface="+mn-lt"/>
              </a:rPr>
            </a:br>
            <a:br>
              <a:rPr lang="en-US" altLang="en-US" dirty="0">
                <a:cs typeface="+mn-lt"/>
              </a:rPr>
            </a:br>
            <a:br>
              <a:rPr lang="en-US" altLang="en-US" dirty="0">
                <a:cs typeface="+mn-lt"/>
              </a:rPr>
            </a:br>
            <a:br>
              <a:rPr lang="en-US" altLang="en-US" dirty="0">
                <a:cs typeface="+mn-lt"/>
              </a:rPr>
            </a:br>
            <a:r>
              <a:rPr lang="en-US" altLang="en-US" b="1" dirty="0"/>
              <a:t>LINK TO MAP: </a:t>
            </a:r>
            <a:r>
              <a:rPr lang="en-US" altLang="en-US" dirty="0"/>
              <a:t>​</a:t>
            </a:r>
            <a:endParaRPr lang="en-US" altLang="en-US" dirty="0">
              <a:cs typeface="Calibri"/>
            </a:endParaRPr>
          </a:p>
          <a:p>
            <a:pPr eaLnBrk="1" hangingPunct="1">
              <a:spcBef>
                <a:spcPct val="0"/>
              </a:spcBef>
            </a:pPr>
            <a:r>
              <a:rPr lang="en-US" altLang="en-US" u="sng" dirty="0">
                <a:hlinkClick r:id="rId3"/>
              </a:rPr>
              <a:t>https://countyofriverside.maps.arcgis.com/apps/webappviewer/index.html?id=52ca2b425fd14b2387f3676bf6db294e&amp;extent=-13100249.8739%2C3944965.339%2C-12940037.8626%2C4040817.3725%2C102100</a:t>
            </a:r>
            <a:r>
              <a:rPr lang="en-US" altLang="en-US" dirty="0"/>
              <a:t>​</a:t>
            </a:r>
            <a:br>
              <a:rPr lang="en-US" altLang="en-US" dirty="0">
                <a:cs typeface="+mn-lt"/>
              </a:rPr>
            </a:br>
            <a:r>
              <a:rPr lang="en-US" altLang="en-US" dirty="0"/>
              <a:t>​</a:t>
            </a:r>
            <a:br>
              <a:rPr lang="en-US" altLang="en-US" dirty="0">
                <a:cs typeface="+mn-lt"/>
              </a:rPr>
            </a:br>
            <a:r>
              <a:rPr lang="en-US" altLang="en-US" dirty="0"/>
              <a:t>​</a:t>
            </a:r>
            <a:endParaRPr lang="en-US" altLang="en-US" dirty="0">
              <a:cs typeface="Calibri"/>
            </a:endParaRPr>
          </a:p>
          <a:p>
            <a:pPr eaLnBrk="1" hangingPunct="1">
              <a:spcBef>
                <a:spcPct val="0"/>
              </a:spcBef>
            </a:pPr>
            <a:r>
              <a:rPr lang="en-US" altLang="en-US" dirty="0"/>
              <a:t>​</a:t>
            </a:r>
            <a:br>
              <a:rPr lang="en-US" altLang="en-US" dirty="0">
                <a:cs typeface="+mn-lt"/>
              </a:rPr>
            </a:br>
            <a:r>
              <a:rPr lang="en-US" altLang="en-US" dirty="0"/>
              <a:t>​</a:t>
            </a:r>
            <a:br>
              <a:rPr lang="en-US" altLang="en-US" dirty="0">
                <a:cs typeface="+mn-lt"/>
              </a:rPr>
            </a:br>
            <a:r>
              <a:rPr lang="en-US" altLang="en-US" dirty="0"/>
              <a:t>​</a:t>
            </a:r>
            <a:endParaRPr lang="en-US" altLang="en-US" dirty="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a:spcBef>
                <a:spcPct val="0"/>
              </a:spcBef>
            </a:pPr>
            <a:endParaRPr lang="en-US" altLang="en-US" dirty="0">
              <a:latin typeface="Calibri"/>
              <a:ea typeface="Verdana" panose="020B0604030504040204" pitchFamily="34" charset="0"/>
              <a:cs typeface="Calibri"/>
            </a:endParaRPr>
          </a:p>
          <a:p>
            <a:pPr eaLnBrk="1" hangingPunct="1">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59396" name="Slide Number Placeholder 4">
            <a:extLst>
              <a:ext uri="{FF2B5EF4-FFF2-40B4-BE49-F238E27FC236}">
                <a16:creationId xmlns:a16="http://schemas.microsoft.com/office/drawing/2014/main" id="{0A96B38E-9C06-451D-8A37-1AF654E2CA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eaLnBrk="0" fontAlgn="base" hangingPunct="0">
              <a:spcBef>
                <a:spcPct val="0"/>
              </a:spcBef>
              <a:spcAft>
                <a:spcPct val="0"/>
              </a:spcAft>
              <a:defRPr>
                <a:solidFill>
                  <a:schemeClr val="tx1"/>
                </a:solidFill>
                <a:latin typeface="Calibri" panose="020F0502020204030204" pitchFamily="34" charset="0"/>
              </a:defRPr>
            </a:lvl6pPr>
            <a:lvl7pPr marL="2970213" indent="-227013" eaLnBrk="0" fontAlgn="base" hangingPunct="0">
              <a:spcBef>
                <a:spcPct val="0"/>
              </a:spcBef>
              <a:spcAft>
                <a:spcPct val="0"/>
              </a:spcAft>
              <a:defRPr>
                <a:solidFill>
                  <a:schemeClr val="tx1"/>
                </a:solidFill>
                <a:latin typeface="Calibri" panose="020F0502020204030204" pitchFamily="34" charset="0"/>
              </a:defRPr>
            </a:lvl7pPr>
            <a:lvl8pPr marL="3427413" indent="-227013" eaLnBrk="0" fontAlgn="base" hangingPunct="0">
              <a:spcBef>
                <a:spcPct val="0"/>
              </a:spcBef>
              <a:spcAft>
                <a:spcPct val="0"/>
              </a:spcAft>
              <a:defRPr>
                <a:solidFill>
                  <a:schemeClr val="tx1"/>
                </a:solidFill>
                <a:latin typeface="Calibri" panose="020F0502020204030204" pitchFamily="34" charset="0"/>
              </a:defRPr>
            </a:lvl8pPr>
            <a:lvl9pPr marL="3884613"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844F96-9A70-4CF9-9173-567EE09FBF2C}" type="slidenum">
              <a:rPr lang="en-US" altLang="en-US" smtClean="0"/>
              <a:pPr fontAlgn="base">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E058048-CB4F-4376-ACB5-43A7CA42F4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3B8C8404-ACFA-4F3B-ABFC-F326F1C1F7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Verdana"/>
                <a:ea typeface="Verdana"/>
                <a:cs typeface="Verdana" panose="020B0604030504040204" pitchFamily="34" charset="0"/>
              </a:rPr>
              <a:t>These lists of foods are </a:t>
            </a:r>
            <a:r>
              <a:rPr lang="en-US" altLang="en-US" dirty="0">
                <a:latin typeface="Verdana"/>
                <a:ea typeface="Verdana"/>
                <a:cs typeface="Verdana" panose="020B0604030504040204" pitchFamily="34" charset="0"/>
              </a:rPr>
              <a:t>generally your do’s and </a:t>
            </a:r>
            <a:r>
              <a:rPr lang="en-US" altLang="en-US" dirty="0" err="1">
                <a:latin typeface="Verdana"/>
                <a:ea typeface="Verdana"/>
                <a:cs typeface="Verdana" panose="020B0604030504040204" pitchFamily="34" charset="0"/>
              </a:rPr>
              <a:t>don’t’s</a:t>
            </a:r>
            <a:r>
              <a:rPr lang="en-US" altLang="en-US" dirty="0">
                <a:latin typeface="Verdana"/>
                <a:ea typeface="Verdana"/>
                <a:cs typeface="Verdana" panose="020B0604030504040204" pitchFamily="34" charset="0"/>
              </a:rPr>
              <a:t> when it comes to donating. </a:t>
            </a:r>
            <a:br>
              <a:rPr lang="en-US" altLang="en-US" dirty="0">
                <a:latin typeface="Verdana" panose="020B0604030504040204" pitchFamily="34" charset="0"/>
                <a:ea typeface="Verdana" panose="020B0604030504040204" pitchFamily="34" charset="0"/>
                <a:cs typeface="Verdana" panose="020B0604030504040204" pitchFamily="34" charset="0"/>
              </a:rPr>
            </a:b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If you have a question about food for donation, Contact Riverside County Environmental Health to find out what types of food are fit for donation and what isn’t. </a:t>
            </a:r>
            <a:br>
              <a:rPr lang="en-US" altLang="en-US" dirty="0">
                <a:latin typeface="Verdana" panose="020B0604030504040204" pitchFamily="34" charset="0"/>
                <a:ea typeface="Verdana" panose="020B0604030504040204" pitchFamily="34" charset="0"/>
                <a:cs typeface="Verdana" panose="020B0604030504040204" pitchFamily="34" charset="0"/>
              </a:rPr>
            </a:b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Generally anything sealed as long as it’s not expired is accepted, and that includes refrigerated milk cartons, and diary products like sealed yogurt cups or string cheese.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dirty="0">
                <a:latin typeface="Verdana"/>
                <a:ea typeface="Verdana"/>
                <a:cs typeface="Verdana" panose="020B0604030504040204" pitchFamily="34" charset="0"/>
              </a:rPr>
              <a:t>Same with sealed fruit cups or pudding. </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Even packaged sauces, jarred sauces, and canned foods are usually safe to donate as well as dried fruits, sealed sliced fruits, whole fruits and beverages. </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 </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You will want to talk to your food pantry or food bank on what they will accept. Food banks can take big donations, pallets of food at a time, for example, Feeding America, a huge food bank will not accept liquids in jars. Since it’s too much of a mess if anything breaks. Food pantries will most likely accept jarred items, BUT they sometimes might not be able to take big quantities of anything since they’re just smaller. Food pantry space varies day-to-day so you never know until you call.</a:t>
            </a:r>
            <a:br>
              <a:rPr lang="en-US" altLang="en-US" dirty="0">
                <a:latin typeface="Verdana" panose="020B0604030504040204" pitchFamily="34" charset="0"/>
                <a:ea typeface="Verdana" panose="020B0604030504040204" pitchFamily="34" charset="0"/>
                <a:cs typeface="Verdana" panose="020B0604030504040204" pitchFamily="34" charset="0"/>
              </a:rPr>
            </a:b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And generally what can’t be donated is food that’s been sitting out in a buffet line, or unsealed or open products of any kind.  Please don’t just write off a product because you just assume it won’t be accepted. It’s always worth a call or a visit to a food pantry, since your donated items, no matter how big or small will always make a huge difference in more ways than one.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71684" name="Slide Number Placeholder 4">
            <a:extLst>
              <a:ext uri="{FF2B5EF4-FFF2-40B4-BE49-F238E27FC236}">
                <a16:creationId xmlns:a16="http://schemas.microsoft.com/office/drawing/2014/main" id="{ACF685D3-8331-4258-A840-C54F9D81B5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A701FBA-EF89-495D-A02B-A47158FE6B69}" type="slidenum">
              <a:rPr lang="en-US" altLang="en-US" smtClean="0"/>
              <a:pPr fontAlgn="base">
                <a:spcBef>
                  <a:spcPct val="0"/>
                </a:spcBef>
                <a:spcAft>
                  <a:spcPct val="0"/>
                </a:spcAft>
              </a:pPr>
              <a:t>14</a:t>
            </a:fld>
            <a:endParaRPr lang="en-US" altLang="en-US"/>
          </a:p>
        </p:txBody>
      </p:sp>
      <p:sp>
        <p:nvSpPr>
          <p:cNvPr id="71685" name="TextBox 1">
            <a:extLst>
              <a:ext uri="{FF2B5EF4-FFF2-40B4-BE49-F238E27FC236}">
                <a16:creationId xmlns:a16="http://schemas.microsoft.com/office/drawing/2014/main" id="{F3728A44-A06D-4790-9625-3B2EB7150EAE}"/>
              </a:ext>
            </a:extLst>
          </p:cNvPr>
          <p:cNvSpPr txBox="1">
            <a:spLocks noChangeArrowheads="1"/>
          </p:cNvSpPr>
          <p:nvPr/>
        </p:nvSpPr>
        <p:spPr bwMode="auto">
          <a:xfrm>
            <a:off x="781050" y="4452938"/>
            <a:ext cx="5114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t>The key starting point for any food service operation that wants to develop a food rescue program is to start with their local Environmental Health department. There are health and safety concerns relative to storing and donating food so please consult with your local inspectors.</a:t>
            </a:r>
          </a:p>
          <a:p>
            <a:pPr eaLnBrk="1" hangingPunct="1"/>
            <a:endParaRPr lang="en-US" altLang="en-US" sz="1200"/>
          </a:p>
          <a:p>
            <a:pPr eaLnBrk="1" hangingPunct="1"/>
            <a:r>
              <a:rPr lang="en-US" altLang="en-US" sz="1200">
                <a:hlinkClick r:id="rId3"/>
              </a:rPr>
              <a:t>https://www.rivcoeh.org/</a:t>
            </a:r>
            <a:endParaRPr lang="en-US" altLang="en-US" sz="1200"/>
          </a:p>
          <a:p>
            <a:pPr eaLnBrk="1" hangingPunct="1"/>
            <a:endParaRPr lang="en-US" altLang="en-US" sz="1200"/>
          </a:p>
          <a:p>
            <a:pPr eaLnBrk="1" hangingPunct="1"/>
            <a:r>
              <a:rPr lang="en-US" altLang="en-US" sz="1200" i="1"/>
              <a:t>Review the basics above.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BCB54A9-8F31-40AC-B1E5-104205B898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7D120853-603B-49C1-9D55-82A672B67BF2}"/>
              </a:ext>
            </a:extLst>
          </p:cNvPr>
          <p:cNvSpPr>
            <a:spLocks noGrp="1"/>
          </p:cNvSpPr>
          <p:nvPr>
            <p:ph type="body" idx="1"/>
          </p:nvPr>
        </p:nvSpPr>
        <p:spPr bwMode="auto">
          <a:xfrm>
            <a:off x="685800" y="4371975"/>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err="1">
                <a:latin typeface="Corbel"/>
                <a:ea typeface="Verdana"/>
                <a:cs typeface="Verdana" panose="020B0604030504040204" pitchFamily="34" charset="0"/>
              </a:rPr>
              <a:t>AnaLisa</a:t>
            </a:r>
            <a:endParaRPr lang="en-US" altLang="en-US" b="1">
              <a:latin typeface="Corbel"/>
              <a:ea typeface="Verdana"/>
              <a:cs typeface="Verdana" panose="020B0604030504040204" pitchFamily="34" charset="0"/>
            </a:endParaRPr>
          </a:p>
          <a:p>
            <a:pPr eaLnBrk="1" hangingPunct="1">
              <a:spcBef>
                <a:spcPct val="0"/>
              </a:spcBef>
            </a:pP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Here is an example of the type of program you might find in your community. A program like the Riverside Food Co-Op may service your area. </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Really all that’s needed for food runs is any vehicle to move food around.  On the slide before, Inland Harvest enlists volunteers to collect food donations between businesses and non-profit food pantries – these volunteers use their own personal vehicle for food runs and deliver the food to a food pantry. </a:t>
            </a:r>
          </a:p>
          <a:p>
            <a:pPr>
              <a:spcBef>
                <a:spcPct val="0"/>
              </a:spcBef>
            </a:pP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err="1">
                <a:latin typeface="Verdana"/>
                <a:ea typeface="Verdana"/>
                <a:cs typeface="Verdana" panose="020B0604030504040204" pitchFamily="34" charset="0"/>
              </a:rPr>
              <a:t>Chowmatch</a:t>
            </a:r>
            <a:r>
              <a:rPr lang="en-US" altLang="en-US" dirty="0">
                <a:latin typeface="Verdana"/>
                <a:ea typeface="Verdana"/>
                <a:cs typeface="Verdana" panose="020B0604030504040204" pitchFamily="34" charset="0"/>
              </a:rPr>
              <a:t> is an example of an app that can be used to create food runs between a donor and a recipient. As a business, you might be able to log in that you have a food donation, then a volunteer is alerted through the app, and can come pick it up and transport it to a nearby food pantry. </a:t>
            </a:r>
            <a:endParaRPr lang="en-US" dirty="0"/>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br>
              <a:rPr lang="en-US" altLang="en-US" dirty="0">
                <a:latin typeface="Verdana" panose="020B0604030504040204" pitchFamily="34" charset="0"/>
                <a:ea typeface="Verdana" panose="020B0604030504040204" pitchFamily="34" charset="0"/>
                <a:cs typeface="Verdana" panose="020B0604030504040204" pitchFamily="34" charset="0"/>
              </a:rPr>
            </a:br>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77828" name="Slide Number Placeholder 4">
            <a:extLst>
              <a:ext uri="{FF2B5EF4-FFF2-40B4-BE49-F238E27FC236}">
                <a16:creationId xmlns:a16="http://schemas.microsoft.com/office/drawing/2014/main" id="{68C09D1D-4CB8-47BE-8E94-78A0452E23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eaLnBrk="0" fontAlgn="base" hangingPunct="0">
              <a:spcBef>
                <a:spcPct val="0"/>
              </a:spcBef>
              <a:spcAft>
                <a:spcPct val="0"/>
              </a:spcAft>
              <a:defRPr>
                <a:solidFill>
                  <a:schemeClr val="tx1"/>
                </a:solidFill>
                <a:latin typeface="Calibri" panose="020F0502020204030204" pitchFamily="34" charset="0"/>
              </a:defRPr>
            </a:lvl6pPr>
            <a:lvl7pPr marL="2970213" indent="-227013" eaLnBrk="0" fontAlgn="base" hangingPunct="0">
              <a:spcBef>
                <a:spcPct val="0"/>
              </a:spcBef>
              <a:spcAft>
                <a:spcPct val="0"/>
              </a:spcAft>
              <a:defRPr>
                <a:solidFill>
                  <a:schemeClr val="tx1"/>
                </a:solidFill>
                <a:latin typeface="Calibri" panose="020F0502020204030204" pitchFamily="34" charset="0"/>
              </a:defRPr>
            </a:lvl7pPr>
            <a:lvl8pPr marL="3427413" indent="-227013" eaLnBrk="0" fontAlgn="base" hangingPunct="0">
              <a:spcBef>
                <a:spcPct val="0"/>
              </a:spcBef>
              <a:spcAft>
                <a:spcPct val="0"/>
              </a:spcAft>
              <a:defRPr>
                <a:solidFill>
                  <a:schemeClr val="tx1"/>
                </a:solidFill>
                <a:latin typeface="Calibri" panose="020F0502020204030204" pitchFamily="34" charset="0"/>
              </a:defRPr>
            </a:lvl8pPr>
            <a:lvl9pPr marL="3884613"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BFFFA4-54BD-499A-A3C3-EF338C1773A6}" type="slidenum">
              <a:rPr lang="en-US" altLang="en-US" smtClean="0"/>
              <a:pPr fontAlgn="base">
                <a:spcBef>
                  <a:spcPct val="0"/>
                </a:spcBef>
                <a:spcAft>
                  <a:spcPct val="0"/>
                </a:spcAft>
              </a:pPr>
              <a:t>15</a:t>
            </a:fld>
            <a:endParaRPr lang="en-US" altLang="en-US"/>
          </a:p>
        </p:txBody>
      </p:sp>
      <p:sp>
        <p:nvSpPr>
          <p:cNvPr id="77829" name="TextBox 1">
            <a:extLst>
              <a:ext uri="{FF2B5EF4-FFF2-40B4-BE49-F238E27FC236}">
                <a16:creationId xmlns:a16="http://schemas.microsoft.com/office/drawing/2014/main" id="{2A63E781-8188-4AD0-8C34-58AEC98EDD06}"/>
              </a:ext>
            </a:extLst>
          </p:cNvPr>
          <p:cNvSpPr txBox="1">
            <a:spLocks noChangeArrowheads="1"/>
          </p:cNvSpPr>
          <p:nvPr/>
        </p:nvSpPr>
        <p:spPr bwMode="auto">
          <a:xfrm>
            <a:off x="628650" y="4400550"/>
            <a:ext cx="5434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t>Riverside food rescue program uses Chow Match to match up food donations with food banks and hunger organizations. If you need food, you can put your needs on Chow Match and if your business has food to donate, you can tell them what you have to set up a pick up.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9823C12-A1EF-4F7C-B98B-370DAA676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C1012729-64EC-4DEC-BA73-6C14AE88F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latin typeface="Corbel" panose="020B0503020204020204" pitchFamily="34" charset="0"/>
              <a:ea typeface="Verdana" panose="020B0604030504040204" pitchFamily="34" charset="0"/>
              <a:cs typeface="Verdana" panose="020B0604030504040204" pitchFamily="34" charset="0"/>
            </a:endParaRPr>
          </a:p>
          <a:p>
            <a:pPr eaLnBrk="1" hangingPunct="1">
              <a:spcBef>
                <a:spcPct val="0"/>
              </a:spcBef>
            </a:pPr>
            <a:r>
              <a:rPr lang="en-US" altLang="en-US" dirty="0">
                <a:latin typeface="Verdana"/>
                <a:ea typeface="Verdana"/>
                <a:cs typeface="Verdana" panose="020B0604030504040204" pitchFamily="34" charset="0"/>
              </a:rPr>
              <a:t>We hope that will shed a little light on some of the regulations and how you might be able to feed hungry families and comply with the regulations at the same time, with the help of a food rescue organization.</a:t>
            </a: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dirty="0">
                <a:latin typeface="Verdana"/>
                <a:ea typeface="Verdana"/>
                <a:cs typeface="Verdana" panose="020B0604030504040204" pitchFamily="34" charset="0"/>
              </a:rPr>
              <a:t>Any questions?</a:t>
            </a:r>
          </a:p>
          <a:p>
            <a:pPr>
              <a:spcBef>
                <a:spcPct val="0"/>
              </a:spcBef>
            </a:pPr>
            <a:r>
              <a:rPr lang="en-US" altLang="en-US" dirty="0">
                <a:latin typeface="Verdana"/>
                <a:ea typeface="Verdana"/>
                <a:cs typeface="Verdana" panose="020B0604030504040204" pitchFamily="34" charset="0"/>
              </a:rPr>
              <a:t>Do you have a food rescue program that you are already implementing?</a:t>
            </a:r>
          </a:p>
          <a:p>
            <a:pPr>
              <a:spcBef>
                <a:spcPct val="0"/>
              </a:spcBef>
            </a:pPr>
            <a:r>
              <a:rPr lang="en-US" altLang="en-US" dirty="0">
                <a:latin typeface="Verdana"/>
                <a:ea typeface="Verdana"/>
                <a:cs typeface="Verdana" panose="020B0604030504040204" pitchFamily="34" charset="0"/>
              </a:rPr>
              <a:t>Have you had to alter your food purchasing during the fluctuating needs during the pandemic?</a:t>
            </a:r>
          </a:p>
          <a:p>
            <a:pPr>
              <a:spcBef>
                <a:spcPct val="0"/>
              </a:spcBef>
            </a:pPr>
            <a:r>
              <a:rPr lang="en-US" altLang="en-US" dirty="0">
                <a:latin typeface="Verdana"/>
                <a:ea typeface="Verdana"/>
                <a:cs typeface="Verdana" panose="020B0604030504040204" pitchFamily="34" charset="0"/>
              </a:rPr>
              <a:t>How will you track the amount of food you are donating?</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83972" name="Footer Placeholder 3">
            <a:extLst>
              <a:ext uri="{FF2B5EF4-FFF2-40B4-BE49-F238E27FC236}">
                <a16:creationId xmlns:a16="http://schemas.microsoft.com/office/drawing/2014/main" id="{297103EC-17A0-4429-AE95-0CB8A8BCA21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83973" name="Slide Number Placeholder 4">
            <a:extLst>
              <a:ext uri="{FF2B5EF4-FFF2-40B4-BE49-F238E27FC236}">
                <a16:creationId xmlns:a16="http://schemas.microsoft.com/office/drawing/2014/main" id="{1381AF92-CB8F-4B5E-A864-0EBCB9EA10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eaLnBrk="0" fontAlgn="base" hangingPunct="0">
              <a:spcBef>
                <a:spcPct val="0"/>
              </a:spcBef>
              <a:spcAft>
                <a:spcPct val="0"/>
              </a:spcAft>
              <a:defRPr>
                <a:solidFill>
                  <a:schemeClr val="tx1"/>
                </a:solidFill>
                <a:latin typeface="Calibri" panose="020F0502020204030204" pitchFamily="34" charset="0"/>
              </a:defRPr>
            </a:lvl6pPr>
            <a:lvl7pPr marL="2970213" indent="-227013" eaLnBrk="0" fontAlgn="base" hangingPunct="0">
              <a:spcBef>
                <a:spcPct val="0"/>
              </a:spcBef>
              <a:spcAft>
                <a:spcPct val="0"/>
              </a:spcAft>
              <a:defRPr>
                <a:solidFill>
                  <a:schemeClr val="tx1"/>
                </a:solidFill>
                <a:latin typeface="Calibri" panose="020F0502020204030204" pitchFamily="34" charset="0"/>
              </a:defRPr>
            </a:lvl7pPr>
            <a:lvl8pPr marL="3427413" indent="-227013" eaLnBrk="0" fontAlgn="base" hangingPunct="0">
              <a:spcBef>
                <a:spcPct val="0"/>
              </a:spcBef>
              <a:spcAft>
                <a:spcPct val="0"/>
              </a:spcAft>
              <a:defRPr>
                <a:solidFill>
                  <a:schemeClr val="tx1"/>
                </a:solidFill>
                <a:latin typeface="Calibri" panose="020F0502020204030204" pitchFamily="34" charset="0"/>
              </a:defRPr>
            </a:lvl8pPr>
            <a:lvl9pPr marL="3884613"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28C6B2-23B7-448A-987B-D95EEC25003B}" type="slidenum">
              <a:rPr lang="en-US" altLang="en-US" smtClean="0"/>
              <a:pPr fontAlgn="base">
                <a:spcBef>
                  <a:spcPct val="0"/>
                </a:spcBef>
                <a:spcAft>
                  <a:spcPct val="0"/>
                </a:spcAft>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0C9ACBF-0A1E-4EBC-A331-D6AA54B5BC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1B222EA-5E98-40E0-8B0D-C967897C0B6F}"/>
              </a:ext>
            </a:extLst>
          </p:cNvPr>
          <p:cNvSpPr>
            <a:spLocks noGrp="1" noChangeArrowheads="1"/>
          </p:cNvSpPr>
          <p:nvPr>
            <p:ph type="body" idx="1"/>
          </p:nvPr>
        </p:nvSpPr>
        <p:spPr bwMode="auto">
          <a:xfrm>
            <a:off x="685800" y="4400550"/>
            <a:ext cx="54864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a:spcBef>
                <a:spcPct val="0"/>
              </a:spcBef>
              <a:buFont typeface="+mj-lt"/>
            </a:pPr>
            <a:endParaRPr lang="en-US" altLang="en-US" dirty="0">
              <a:cs typeface="Calibri"/>
            </a:endParaRPr>
          </a:p>
          <a:p>
            <a:pPr eaLnBrk="1" hangingPunct="1">
              <a:spcBef>
                <a:spcPct val="0"/>
              </a:spcBef>
            </a:pPr>
            <a:br>
              <a:rPr lang="en-US" altLang="en-US" dirty="0">
                <a:cs typeface="+mn-lt"/>
              </a:rPr>
            </a:br>
            <a:br>
              <a:rPr lang="en-US" altLang="en-US" dirty="0">
                <a:cs typeface="+mn-lt"/>
              </a:rPr>
            </a:br>
            <a:endParaRPr lang="en-US" altLang="en-US" dirty="0"/>
          </a:p>
        </p:txBody>
      </p:sp>
      <p:sp>
        <p:nvSpPr>
          <p:cNvPr id="20484" name="Slide Number Placeholder 3">
            <a:extLst>
              <a:ext uri="{FF2B5EF4-FFF2-40B4-BE49-F238E27FC236}">
                <a16:creationId xmlns:a16="http://schemas.microsoft.com/office/drawing/2014/main" id="{2083A09A-6FEC-46A0-A770-E7117CE3DD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8F59DC-14AF-4C04-A19F-4AB5FD76A76F}"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39E6DE9-12DA-4EC6-AC47-DFFF9C2739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F3FEF20-253E-4D7E-AF56-FE33102BED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Verdana"/>
                <a:ea typeface="Verdana"/>
                <a:cs typeface="Verdana" panose="020B0604030504040204" pitchFamily="34" charset="0"/>
              </a:rPr>
              <a:t> </a:t>
            </a:r>
            <a:br>
              <a:rPr lang="en-US" altLang="en-US" dirty="0">
                <a:latin typeface="Verdana"/>
                <a:ea typeface="Verdana"/>
                <a:cs typeface="Verdana" panose="020B0604030504040204" pitchFamily="34" charset="0"/>
              </a:rPr>
            </a:br>
            <a:r>
              <a:rPr lang="en-US" altLang="en-US" dirty="0">
                <a:latin typeface="Verdana"/>
                <a:ea typeface="Verdana"/>
                <a:cs typeface="Verdana" panose="020B0604030504040204" pitchFamily="34" charset="0"/>
              </a:rPr>
              <a:t>This is the EPA’s Food Recovery Hierarchy</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This is how the EPA (the Environmental Protection Agency) views how food waste should be addressed. </a:t>
            </a:r>
            <a:br>
              <a:rPr lang="en-US" altLang="en-US" dirty="0">
                <a:latin typeface="Verdana"/>
                <a:ea typeface="Verdana"/>
                <a:cs typeface="Verdana" panose="020B0604030504040204" pitchFamily="34" charset="0"/>
              </a:rPr>
            </a:br>
            <a:r>
              <a:rPr lang="en-US" altLang="en-US" dirty="0">
                <a:latin typeface="Verdana"/>
                <a:ea typeface="Verdana"/>
                <a:cs typeface="Verdana" panose="020B0604030504040204" pitchFamily="34" charset="0"/>
              </a:rPr>
              <a:t>The top priority is source reduction – meaning – Don’t create excess food in the first place...</a:t>
            </a:r>
            <a:r>
              <a:rPr lang="en-US" dirty="0"/>
              <a:t>Basically businesses don't make money throwing away food.</a:t>
            </a:r>
            <a:br>
              <a:rPr lang="en-US" altLang="en-US" dirty="0">
                <a:latin typeface="Verdana"/>
                <a:ea typeface="Verdana"/>
                <a:cs typeface="Verdana" panose="020B0604030504040204" pitchFamily="34" charset="0"/>
              </a:rPr>
            </a:br>
            <a:r>
              <a:rPr lang="en-US" altLang="en-US" dirty="0">
                <a:latin typeface="Verdana"/>
                <a:ea typeface="Verdana"/>
                <a:cs typeface="Verdana" panose="020B0604030504040204" pitchFamily="34" charset="0"/>
              </a:rPr>
              <a:t>The second tier – Feeding hungry people is the BEST option of how to handle excess food and it’s what we will be discussing today.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dirty="0">
                <a:latin typeface="Verdana"/>
                <a:ea typeface="Verdana"/>
                <a:cs typeface="Verdana" panose="020B0604030504040204" pitchFamily="34" charset="0"/>
              </a:rPr>
              <a:t>Next is feeding food waste to animals and livestock.</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dirty="0">
                <a:latin typeface="Verdana"/>
                <a:ea typeface="Verdana"/>
                <a:cs typeface="Verdana" panose="020B0604030504040204" pitchFamily="34" charset="0"/>
              </a:rPr>
              <a:t>Industrial would be recycling/changing food waste into oils, pet food, fuel, or energy</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dirty="0">
                <a:latin typeface="Verdana"/>
                <a:ea typeface="Verdana"/>
                <a:cs typeface="Verdana" panose="020B0604030504040204" pitchFamily="34" charset="0"/>
              </a:rPr>
              <a:t>Composting is recycling this material into soil amendment</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dirty="0">
                <a:latin typeface="Verdana"/>
                <a:ea typeface="Verdana"/>
                <a:cs typeface="Verdana" panose="020B0604030504040204" pitchFamily="34" charset="0"/>
              </a:rPr>
              <a:t>Lastly, landfilling </a:t>
            </a:r>
            <a:br>
              <a:rPr lang="en-US" altLang="en-US" dirty="0">
                <a:latin typeface="Verdana"/>
                <a:ea typeface="Verdana"/>
                <a:cs typeface="Verdana" panose="020B0604030504040204" pitchFamily="34" charset="0"/>
              </a:rPr>
            </a:br>
            <a:br>
              <a:rPr lang="en-US" altLang="en-US" dirty="0">
                <a:latin typeface="Verdana"/>
                <a:ea typeface="Verdana"/>
                <a:cs typeface="Verdana" panose="020B0604030504040204" pitchFamily="34" charset="0"/>
              </a:rPr>
            </a:br>
            <a:r>
              <a:rPr lang="en-US" altLang="en-US" dirty="0">
                <a:latin typeface="Verdana"/>
                <a:ea typeface="Verdana"/>
                <a:cs typeface="Verdana" panose="020B0604030504040204" pitchFamily="34" charset="0"/>
              </a:rPr>
              <a:t>For information on the rest of the triangle, we host bi-annual classes on composting and food waste food rescue that cover the rest of the triangle. We also have on-demand videos on these topics as well. </a:t>
            </a:r>
            <a:br>
              <a:rPr lang="en-US" altLang="en-US" dirty="0">
                <a:latin typeface="Verdana"/>
                <a:ea typeface="Verdana"/>
                <a:cs typeface="Verdana" panose="020B0604030504040204" pitchFamily="34" charset="0"/>
              </a:rPr>
            </a:br>
            <a:r>
              <a:rPr lang="en-US" altLang="en-US" dirty="0">
                <a:latin typeface="Verdana"/>
                <a:ea typeface="Verdana"/>
                <a:cs typeface="Verdana" panose="020B0604030504040204" pitchFamily="34" charset="0"/>
              </a:rPr>
              <a:t>www.rcwaste.org/classes </a:t>
            </a:r>
            <a:endParaRPr lang="en-US" altLang="en-US">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br>
              <a:rPr lang="en-US" altLang="en-US" dirty="0">
                <a:latin typeface="Verdana" panose="020B0604030504040204" pitchFamily="34" charset="0"/>
                <a:ea typeface="Verdana" panose="020B0604030504040204" pitchFamily="34" charset="0"/>
                <a:cs typeface="Verdana" panose="020B0604030504040204" pitchFamily="34" charset="0"/>
              </a:rPr>
            </a:br>
            <a:endParaRPr lang="en-US" altLang="en-US">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22532" name="Slide Number Placeholder 4">
            <a:extLst>
              <a:ext uri="{FF2B5EF4-FFF2-40B4-BE49-F238E27FC236}">
                <a16:creationId xmlns:a16="http://schemas.microsoft.com/office/drawing/2014/main" id="{F2C4D701-827B-462B-BEA3-2EFE9BC706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eaLnBrk="0" fontAlgn="base" hangingPunct="0">
              <a:spcBef>
                <a:spcPct val="0"/>
              </a:spcBef>
              <a:spcAft>
                <a:spcPct val="0"/>
              </a:spcAft>
              <a:defRPr>
                <a:solidFill>
                  <a:schemeClr val="tx1"/>
                </a:solidFill>
                <a:latin typeface="Calibri" panose="020F0502020204030204" pitchFamily="34" charset="0"/>
              </a:defRPr>
            </a:lvl6pPr>
            <a:lvl7pPr marL="2970213" indent="-227013" eaLnBrk="0" fontAlgn="base" hangingPunct="0">
              <a:spcBef>
                <a:spcPct val="0"/>
              </a:spcBef>
              <a:spcAft>
                <a:spcPct val="0"/>
              </a:spcAft>
              <a:defRPr>
                <a:solidFill>
                  <a:schemeClr val="tx1"/>
                </a:solidFill>
                <a:latin typeface="Calibri" panose="020F0502020204030204" pitchFamily="34" charset="0"/>
              </a:defRPr>
            </a:lvl7pPr>
            <a:lvl8pPr marL="3427413" indent="-227013" eaLnBrk="0" fontAlgn="base" hangingPunct="0">
              <a:spcBef>
                <a:spcPct val="0"/>
              </a:spcBef>
              <a:spcAft>
                <a:spcPct val="0"/>
              </a:spcAft>
              <a:defRPr>
                <a:solidFill>
                  <a:schemeClr val="tx1"/>
                </a:solidFill>
                <a:latin typeface="Calibri" panose="020F0502020204030204" pitchFamily="34" charset="0"/>
              </a:defRPr>
            </a:lvl8pPr>
            <a:lvl9pPr marL="3884613"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7EC980-0B80-4315-A5F3-F5FFDDD344DC}" type="slidenum">
              <a:rPr lang="en-US" altLang="en-US" smtClean="0"/>
              <a:pPr fontAlgn="base">
                <a:spcBef>
                  <a:spcPct val="0"/>
                </a:spcBef>
                <a:spcAft>
                  <a:spcPct val="0"/>
                </a:spcAft>
              </a:pPr>
              <a:t>3</a:t>
            </a:fld>
            <a:endParaRPr lang="en-US" altLang="en-US"/>
          </a:p>
        </p:txBody>
      </p:sp>
      <p:sp>
        <p:nvSpPr>
          <p:cNvPr id="22533" name="TextBox 1">
            <a:extLst>
              <a:ext uri="{FF2B5EF4-FFF2-40B4-BE49-F238E27FC236}">
                <a16:creationId xmlns:a16="http://schemas.microsoft.com/office/drawing/2014/main" id="{06C38B39-145C-4224-BCFC-1D79905B5C01}"/>
              </a:ext>
            </a:extLst>
          </p:cNvPr>
          <p:cNvSpPr txBox="1">
            <a:spLocks noChangeArrowheads="1"/>
          </p:cNvSpPr>
          <p:nvPr/>
        </p:nvSpPr>
        <p:spPr bwMode="auto">
          <a:xfrm>
            <a:off x="685800" y="4400550"/>
            <a:ext cx="53863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t>According to the EPA, here is the hierarchy of how to reduce the amount of food waste that goes to the landfill.  The biggest difference we can make is our behavior through preventing food waste from the beginning. And we’ll talk more about it in a minute.</a:t>
            </a:r>
          </a:p>
          <a:p>
            <a:pPr eaLnBrk="1" hangingPunct="1"/>
            <a:endParaRPr lang="en-US" altLang="en-US" sz="1200"/>
          </a:p>
          <a:p>
            <a:pPr eaLnBrk="1" hangingPunct="1"/>
            <a:r>
              <a:rPr lang="en-US" altLang="en-US" sz="1200"/>
              <a:t>Then they say we should recover what we don’t prevent and we’ll talk about that. Next we should use food waste to feed other animals and there are programs about that we won’t go into here. Every state, almost every type of animal, has different standards so you should check your local regulations about that.  Then there is industrial use, such as converting grease into fuel. Finally, there is composting, which we will also discuss.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Food waste alone is the largest waste stream in California.</a:t>
            </a:r>
          </a:p>
          <a:p>
            <a:pPr marL="74295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a:ea typeface="Calibri" panose="020F0502020204030204" pitchFamily="34" charset="0"/>
                <a:cs typeface="Arial"/>
              </a:rPr>
              <a:t>According to </a:t>
            </a:r>
            <a:r>
              <a:rPr lang="en-US" sz="1200" dirty="0" err="1">
                <a:effectLst/>
                <a:latin typeface="Arial"/>
                <a:ea typeface="Calibri" panose="020F0502020204030204" pitchFamily="34" charset="0"/>
                <a:cs typeface="Arial"/>
              </a:rPr>
              <a:t>CalRecycle’s</a:t>
            </a:r>
            <a:r>
              <a:rPr lang="en-US" sz="1200" dirty="0">
                <a:effectLst/>
                <a:latin typeface="Arial"/>
                <a:ea typeface="Calibri" panose="020F0502020204030204" pitchFamily="34" charset="0"/>
                <a:cs typeface="Arial"/>
              </a:rPr>
              <a:t> last waste characterization study in 2014, food waste comprised 18 percent of </a:t>
            </a:r>
            <a:r>
              <a:rPr lang="en-US" dirty="0">
                <a:latin typeface="Arial"/>
                <a:ea typeface="Calibri" panose="020F0502020204030204" pitchFamily="34" charset="0"/>
                <a:cs typeface="Arial"/>
              </a:rPr>
              <a:t>waste </a:t>
            </a:r>
            <a:r>
              <a:rPr lang="en-US" sz="1200" dirty="0">
                <a:effectLst/>
                <a:latin typeface="Arial"/>
                <a:ea typeface="Calibri" panose="020F0502020204030204" pitchFamily="34" charset="0"/>
                <a:cs typeface="Arial"/>
              </a:rPr>
              <a:t>disposed.</a:t>
            </a:r>
          </a:p>
          <a:p>
            <a:pPr marL="34290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a:ea typeface="Calibri" panose="020F0502020204030204" pitchFamily="34" charset="0"/>
                <a:cs typeface="Arial"/>
              </a:rPr>
              <a:t>SB 1383</a:t>
            </a:r>
            <a:r>
              <a:rPr lang="en-US" dirty="0">
                <a:latin typeface="Arial"/>
                <a:ea typeface="Calibri" panose="020F0502020204030204" pitchFamily="34" charset="0"/>
                <a:cs typeface="Arial"/>
              </a:rPr>
              <a:t> </a:t>
            </a:r>
            <a:r>
              <a:rPr lang="en-US" sz="1200" dirty="0">
                <a:effectLst/>
                <a:latin typeface="Arial"/>
                <a:ea typeface="Calibri" panose="020F0502020204030204" pitchFamily="34" charset="0"/>
                <a:cs typeface="Arial"/>
              </a:rPr>
              <a:t>requires California to recover 20 percent of currently disposed edible food.</a:t>
            </a:r>
            <a:r>
              <a:rPr lang="en-US" dirty="0">
                <a:latin typeface="Arial"/>
                <a:ea typeface="Calibri" panose="020F0502020204030204" pitchFamily="34" charset="0"/>
                <a:cs typeface="Arial"/>
              </a:rPr>
              <a:t> </a:t>
            </a:r>
            <a:endParaRPr lang="en-US" sz="1200" dirty="0">
              <a:effectLst/>
              <a:latin typeface="Arial" panose="020B0604020202020204" pitchFamily="34" charset="0"/>
              <a:ea typeface="Calibri" panose="020F0502020204030204" pitchFamily="34" charset="0"/>
              <a:cs typeface="Arial"/>
            </a:endParaRPr>
          </a:p>
          <a:p>
            <a:pPr marL="742950" lvl="1" indent="-285750">
              <a:lnSpc>
                <a:spcPct val="107000"/>
              </a:lnSpc>
              <a:spcBef>
                <a:spcPts val="0"/>
              </a:spcBef>
              <a:spcAft>
                <a:spcPts val="0"/>
              </a:spcAft>
              <a:buFont typeface="Arial" panose="020B0604020202020204" pitchFamily="34" charset="0"/>
              <a:buChar char="•"/>
              <a:tabLst>
                <a:tab pos="914400" algn="l"/>
              </a:tabLst>
            </a:pPr>
            <a:r>
              <a:rPr lang="en-US" dirty="0" err="1">
                <a:latin typeface="Arial"/>
                <a:ea typeface="Calibri" panose="020F0502020204030204" pitchFamily="34" charset="0"/>
                <a:cs typeface="Arial"/>
              </a:rPr>
              <a:t>CalRecycle</a:t>
            </a:r>
            <a:r>
              <a:rPr lang="en-US" dirty="0">
                <a:latin typeface="Arial"/>
                <a:ea typeface="Calibri" panose="020F0502020204030204" pitchFamily="34" charset="0"/>
                <a:cs typeface="Arial"/>
              </a:rPr>
              <a:t> </a:t>
            </a:r>
            <a:r>
              <a:rPr lang="en-US" sz="1200" dirty="0">
                <a:effectLst/>
                <a:latin typeface="Arial"/>
                <a:ea typeface="Calibri" panose="020F0502020204030204" pitchFamily="34" charset="0"/>
                <a:cs typeface="Arial"/>
              </a:rPr>
              <a:t>currently </a:t>
            </a:r>
            <a:r>
              <a:rPr lang="en-US" dirty="0">
                <a:latin typeface="Arial"/>
                <a:ea typeface="Calibri" panose="020F0502020204030204" pitchFamily="34" charset="0"/>
                <a:cs typeface="Arial"/>
              </a:rPr>
              <a:t>doesn’t</a:t>
            </a:r>
            <a:r>
              <a:rPr lang="en-US" sz="1200" dirty="0">
                <a:effectLst/>
                <a:latin typeface="Arial"/>
                <a:ea typeface="Calibri" panose="020F0502020204030204" pitchFamily="34" charset="0"/>
                <a:cs typeface="Arial"/>
              </a:rPr>
              <a:t> know how much of the food waste stream is edible.</a:t>
            </a:r>
            <a:r>
              <a:rPr lang="en-US" dirty="0">
                <a:latin typeface="Arial"/>
                <a:ea typeface="Calibri" panose="020F0502020204030204" pitchFamily="34" charset="0"/>
                <a:cs typeface="Arial"/>
              </a:rPr>
              <a:t> </a:t>
            </a:r>
            <a:endParaRPr lang="en-US" sz="1200" dirty="0">
              <a:effectLst/>
              <a:latin typeface="Arial" panose="020B0604020202020204" pitchFamily="34" charset="0"/>
              <a:ea typeface="Calibri" panose="020F0502020204030204" pitchFamily="34" charset="0"/>
              <a:cs typeface="Arial"/>
            </a:endParaRPr>
          </a:p>
          <a:p>
            <a:pPr marL="742950" lvl="1" indent="-285750">
              <a:lnSpc>
                <a:spcPct val="107000"/>
              </a:lnSpc>
              <a:spcBef>
                <a:spcPts val="0"/>
              </a:spcBef>
              <a:spcAft>
                <a:spcPts val="0"/>
              </a:spcAft>
              <a:buFont typeface="Arial" panose="020B0604020202020204" pitchFamily="34" charset="0"/>
              <a:buChar char="•"/>
              <a:tabLst>
                <a:tab pos="914400" algn="l"/>
              </a:tabLst>
            </a:pPr>
            <a:r>
              <a:rPr lang="en-US" sz="1200" dirty="0" err="1">
                <a:effectLst/>
                <a:latin typeface="Arial"/>
                <a:ea typeface="Calibri" panose="020F0502020204030204" pitchFamily="34" charset="0"/>
                <a:cs typeface="Arial"/>
              </a:rPr>
              <a:t>CalRecycle</a:t>
            </a:r>
            <a:r>
              <a:rPr lang="en-US" sz="1200" dirty="0">
                <a:effectLst/>
                <a:latin typeface="Arial"/>
                <a:ea typeface="Calibri" panose="020F0502020204030204" pitchFamily="34" charset="0"/>
                <a:cs typeface="Arial"/>
              </a:rPr>
              <a:t> is conducting a</a:t>
            </a:r>
            <a:r>
              <a:rPr lang="en-US" dirty="0">
                <a:latin typeface="Arial"/>
                <a:ea typeface="Calibri" panose="020F0502020204030204" pitchFamily="34" charset="0"/>
                <a:cs typeface="Arial"/>
              </a:rPr>
              <a:t> </a:t>
            </a:r>
            <a:r>
              <a:rPr lang="en-US" sz="1200" dirty="0">
                <a:effectLst/>
                <a:latin typeface="Arial"/>
                <a:ea typeface="Calibri" panose="020F0502020204030204" pitchFamily="34" charset="0"/>
                <a:cs typeface="Arial"/>
              </a:rPr>
              <a:t>waste characterization study in 2018/19 that is taking a closer look at </a:t>
            </a:r>
            <a:r>
              <a:rPr lang="en-US" dirty="0">
                <a:latin typeface="Arial"/>
                <a:ea typeface="Calibri" panose="020F0502020204030204" pitchFamily="34" charset="0"/>
                <a:cs typeface="Arial"/>
              </a:rPr>
              <a:t>California's</a:t>
            </a:r>
            <a:r>
              <a:rPr lang="en-US" sz="1200" dirty="0">
                <a:effectLst/>
                <a:latin typeface="Arial"/>
                <a:ea typeface="Calibri" panose="020F0502020204030204" pitchFamily="34" charset="0"/>
                <a:cs typeface="Arial"/>
              </a:rPr>
              <a:t> food waste stream.</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The results of this study will help determine how much edible food waste is landfilled on average throughout the state.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Here’s what we do know: </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a:ea typeface="Calibri" panose="020F0502020204030204" pitchFamily="34" charset="0"/>
                <a:cs typeface="Arial"/>
              </a:rPr>
              <a:t>1 in 5 children go hungry every night in California – redirecting perfectly edible food that is currently being disposed </a:t>
            </a:r>
            <a:r>
              <a:rPr lang="en-US" dirty="0">
                <a:latin typeface="Arial"/>
                <a:ea typeface="Calibri" panose="020F0502020204030204" pitchFamily="34" charset="0"/>
                <a:cs typeface="Arial"/>
              </a:rPr>
              <a:t>could</a:t>
            </a:r>
            <a:r>
              <a:rPr lang="en-US" sz="1200" dirty="0">
                <a:effectLst/>
                <a:latin typeface="Arial"/>
                <a:ea typeface="Calibri" panose="020F0502020204030204" pitchFamily="34" charset="0"/>
                <a:cs typeface="Arial"/>
              </a:rPr>
              <a:t> feed those in </a:t>
            </a:r>
            <a:r>
              <a:rPr lang="en-US" dirty="0">
                <a:latin typeface="Arial"/>
                <a:ea typeface="Calibri" panose="020F0502020204030204" pitchFamily="34" charset="0"/>
                <a:cs typeface="Arial"/>
              </a:rPr>
              <a:t>need</a:t>
            </a:r>
            <a:r>
              <a:rPr lang="en-US" sz="1200" dirty="0">
                <a:effectLst/>
                <a:latin typeface="Arial"/>
                <a:ea typeface="Calibri" panose="020F0502020204030204" pitchFamily="34" charset="0"/>
                <a:cs typeface="Arial"/>
              </a:rPr>
              <a:t>.</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For every 2 ½ tons of food rescued, that’s the equivalent of taking 1 car off the road for a year. (https://www.epa.gov/energy/greenhouse-gas-equivalencies-calculator)</a:t>
            </a:r>
          </a:p>
          <a:p>
            <a:pPr marL="0" marR="0">
              <a:lnSpc>
                <a:spcPct val="107000"/>
              </a:lnSpc>
              <a:spcBef>
                <a:spcPts val="0"/>
              </a:spcBef>
              <a:spcAft>
                <a:spcPts val="0"/>
              </a:spcAft>
            </a:pPr>
            <a:br>
              <a:rPr lang="en-US" sz="1200" dirty="0">
                <a:effectLst/>
                <a:latin typeface="Arial" panose="020B0604020202020204" pitchFamily="34" charset="0"/>
                <a:ea typeface="Calibri" panose="020F0502020204030204" pitchFamily="34" charset="0"/>
              </a:rPr>
            </a:br>
            <a:r>
              <a:rPr lang="en-US" sz="1200" dirty="0">
                <a:effectLst/>
                <a:latin typeface="Arial" panose="020B060402020202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463FA-088F-42C7-9900-C71C52E124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44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a:ea typeface="Calibri" panose="020F0502020204030204" pitchFamily="34" charset="0"/>
                <a:cs typeface="Arial"/>
              </a:rPr>
              <a:t>Landfilling organic waste leads to the anaerobic breakdown of</a:t>
            </a:r>
            <a:r>
              <a:rPr lang="en-US" dirty="0">
                <a:latin typeface="Arial"/>
                <a:ea typeface="Calibri" panose="020F0502020204030204" pitchFamily="34" charset="0"/>
                <a:cs typeface="Arial"/>
              </a:rPr>
              <a:t> </a:t>
            </a:r>
            <a:r>
              <a:rPr lang="en-US" sz="1200" dirty="0">
                <a:effectLst/>
                <a:latin typeface="Arial"/>
                <a:ea typeface="Calibri" panose="020F0502020204030204" pitchFamily="34" charset="0"/>
                <a:cs typeface="Arial"/>
              </a:rPr>
              <a:t>material, which creates methane</a:t>
            </a:r>
            <a:r>
              <a:rPr lang="en-US" dirty="0">
                <a:latin typeface="Arial"/>
                <a:ea typeface="Calibri" panose="020F0502020204030204" pitchFamily="34" charset="0"/>
                <a:cs typeface="Arial"/>
              </a:rPr>
              <a:t> gas</a:t>
            </a:r>
            <a:r>
              <a:rPr lang="en-US" sz="1200" dirty="0">
                <a:effectLst/>
                <a:latin typeface="Arial"/>
                <a:ea typeface="Calibri" panose="020F0502020204030204" pitchFamily="34" charset="0"/>
                <a:cs typeface="Arial"/>
              </a:rPr>
              <a:t>.</a:t>
            </a:r>
            <a:r>
              <a:rPr lang="en-US" dirty="0">
                <a:latin typeface="Arial"/>
                <a:ea typeface="Calibri" panose="020F0502020204030204" pitchFamily="34" charset="0"/>
                <a:cs typeface="Arial"/>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a:ea typeface="Calibri" panose="020F0502020204030204" pitchFamily="34" charset="0"/>
                <a:cs typeface="Arial"/>
              </a:rPr>
              <a:t>Landfills are responsible for 21% of the state’s methane emissions. </a:t>
            </a:r>
            <a:r>
              <a:rPr lang="en-US" sz="1200" b="1" i="1" dirty="0">
                <a:effectLst/>
                <a:latin typeface="Arial"/>
                <a:ea typeface="Calibri" panose="020F0502020204030204" pitchFamily="34" charset="0"/>
                <a:cs typeface="Arial"/>
              </a:rPr>
              <a:t>Landfills are the </a:t>
            </a:r>
            <a:r>
              <a:rPr lang="en-US" b="1" i="1" dirty="0">
                <a:latin typeface="Arial"/>
                <a:ea typeface="Calibri" panose="020F0502020204030204" pitchFamily="34" charset="0"/>
                <a:cs typeface="Arial"/>
              </a:rPr>
              <a:t>THIRD</a:t>
            </a:r>
            <a:r>
              <a:rPr lang="en-US" sz="1200" b="1" i="1" dirty="0">
                <a:effectLst/>
                <a:latin typeface="Arial"/>
                <a:ea typeface="Calibri" panose="020F0502020204030204" pitchFamily="34" charset="0"/>
                <a:cs typeface="Arial"/>
              </a:rPr>
              <a:t> largest producer of methane.</a:t>
            </a:r>
            <a:r>
              <a:rPr lang="en-US" b="1" i="1" dirty="0">
                <a:latin typeface="Arial"/>
                <a:ea typeface="Calibri" panose="020F0502020204030204" pitchFamily="34" charset="0"/>
                <a:cs typeface="Arial"/>
              </a:rPr>
              <a:t> (Agriculture and Energy)</a:t>
            </a:r>
            <a:endParaRPr lang="en-US" sz="1200" dirty="0">
              <a:effectLst/>
              <a:latin typeface="Arial"/>
              <a:ea typeface="Calibri" panose="020F0502020204030204" pitchFamily="34" charset="0"/>
              <a:cs typeface="Arial"/>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Methane is 72 times more potent than Carbon Dioxide (C02) over a 20-year horizon.</a:t>
            </a:r>
          </a:p>
          <a:p>
            <a:pPr marL="34290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a:ea typeface="Calibri" panose="020F0502020204030204" pitchFamily="34" charset="0"/>
                <a:cs typeface="Arial"/>
              </a:rPr>
              <a:t>Climate change may seem like a distant problem, but there are other more localized environmental impacts associated with landfill disposal of organic waste that </a:t>
            </a:r>
            <a:r>
              <a:rPr lang="en-US" sz="1200" b="1" dirty="0">
                <a:effectLst/>
                <a:latin typeface="Arial"/>
                <a:ea typeface="Calibri" panose="020F0502020204030204" pitchFamily="34" charset="0"/>
                <a:cs typeface="Arial"/>
              </a:rPr>
              <a:t>have immediate negative impacts on our </a:t>
            </a:r>
            <a:r>
              <a:rPr lang="en-US" b="1" dirty="0">
                <a:latin typeface="Arial"/>
                <a:ea typeface="Calibri" panose="020F0502020204030204" pitchFamily="34" charset="0"/>
                <a:cs typeface="Arial"/>
              </a:rPr>
              <a:t>community</a:t>
            </a:r>
            <a:r>
              <a:rPr lang="en-US" sz="1200" dirty="0">
                <a:effectLst/>
                <a:latin typeface="Arial"/>
                <a:ea typeface="Calibri" panose="020F0502020204030204" pitchFamily="34" charset="0"/>
                <a:cs typeface="Arial"/>
              </a:rPr>
              <a:t>.</a:t>
            </a:r>
            <a:r>
              <a:rPr lang="en-US" dirty="0">
                <a:latin typeface="Arial"/>
                <a:ea typeface="Calibri" panose="020F0502020204030204" pitchFamily="34" charset="0"/>
                <a:cs typeface="Arial"/>
              </a:rPr>
              <a:t> </a:t>
            </a:r>
            <a:endParaRPr lang="en-US" sz="1200" dirty="0">
              <a:effectLst/>
              <a:latin typeface="Arial" panose="020B0604020202020204" pitchFamily="34" charset="0"/>
              <a:ea typeface="Calibri" panose="020F0502020204030204" pitchFamily="34" charset="0"/>
              <a:cs typeface="Arial"/>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Landfilling organic waste is a significant source of local air quality pollutants (NOX and PM2.5). </a:t>
            </a:r>
          </a:p>
          <a:p>
            <a:pPr marL="74295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a:ea typeface="Calibri" panose="020F0502020204030204" pitchFamily="34" charset="0"/>
                <a:cs typeface="Arial"/>
              </a:rPr>
              <a:t>These pollutants have an immediate negative impact on the air </a:t>
            </a:r>
            <a:r>
              <a:rPr lang="en-US" dirty="0">
                <a:latin typeface="Arial"/>
                <a:ea typeface="Calibri" panose="020F0502020204030204" pitchFamily="34" charset="0"/>
                <a:cs typeface="Arial"/>
              </a:rPr>
              <a:t>in our </a:t>
            </a:r>
            <a:r>
              <a:rPr lang="en-US" sz="1200" dirty="0">
                <a:effectLst/>
                <a:latin typeface="Arial"/>
                <a:ea typeface="Calibri" panose="020F0502020204030204" pitchFamily="34" charset="0"/>
                <a:cs typeface="Arial"/>
              </a:rPr>
              <a:t>community and it can cause respiratory issues and hospitalizations.</a:t>
            </a:r>
            <a:r>
              <a:rPr lang="en-US" dirty="0">
                <a:latin typeface="Arial"/>
                <a:ea typeface="Calibri" panose="020F0502020204030204" pitchFamily="34" charset="0"/>
                <a:cs typeface="Arial"/>
              </a:rPr>
              <a:t>  </a:t>
            </a:r>
            <a:endParaRPr lang="en-US" sz="1200" dirty="0">
              <a:effectLst/>
              <a:latin typeface="Arial" panose="020B0604020202020204" pitchFamily="34" charset="0"/>
              <a:ea typeface="Calibri" panose="020F0502020204030204" pitchFamily="34" charset="0"/>
              <a:cs typeface="Arial"/>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Diverting organic waste to recycling can significantly reduce these local air quality emissions and the associated negative impacts.</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rPr>
              <a:t>We are starting to see the effects of climate change in cities and counties throughout California.</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Longer droughts and warmer temperatures are drying our forest and contributing to the ever increasing number of wildfires in CA (which also impact air quality).</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Cyclical droughts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Bigger storms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Coastal erosion due to rising sea levels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We should not underestimate the cost of these climate change impacts. </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The state and communities are spending billions fighting wildfires, removing debris and rebuilding homes. </a:t>
            </a:r>
          </a:p>
          <a:p>
            <a:pPr marL="74295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a:ea typeface="Calibri" panose="020F0502020204030204" pitchFamily="34" charset="0"/>
                <a:cs typeface="Arial"/>
              </a:rPr>
              <a:t>That means </a:t>
            </a:r>
            <a:r>
              <a:rPr lang="en-US" dirty="0">
                <a:latin typeface="Arial"/>
                <a:ea typeface="Calibri" panose="020F0502020204030204" pitchFamily="34" charset="0"/>
                <a:cs typeface="Arial"/>
              </a:rPr>
              <a:t>WE </a:t>
            </a:r>
            <a:r>
              <a:rPr lang="en-US" sz="1200" dirty="0">
                <a:effectLst/>
                <a:latin typeface="Arial"/>
                <a:ea typeface="Calibri" panose="020F0502020204030204" pitchFamily="34" charset="0"/>
                <a:cs typeface="Arial"/>
              </a:rPr>
              <a:t>are paying for the effects of climate change today.</a:t>
            </a:r>
            <a:r>
              <a:rPr lang="en-US" dirty="0">
                <a:latin typeface="Arial"/>
                <a:ea typeface="Calibri" panose="020F0502020204030204" pitchFamily="34" charset="0"/>
                <a:cs typeface="Arial"/>
              </a:rPr>
              <a:t> </a:t>
            </a:r>
            <a:endParaRPr lang="en-US" sz="1200" dirty="0">
              <a:effectLst/>
              <a:latin typeface="Arial" panose="020B0604020202020204" pitchFamily="34" charset="0"/>
              <a:ea typeface="Calibri" panose="020F0502020204030204" pitchFamily="34" charset="0"/>
              <a:cs typeface="Arial"/>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The financial and public health impacts are here and </a:t>
            </a:r>
            <a:r>
              <a:rPr lang="en-US" sz="1200" b="1" dirty="0">
                <a:effectLst/>
                <a:latin typeface="Arial" panose="020B0604020202020204" pitchFamily="34" charset="0"/>
                <a:ea typeface="Calibri" panose="020F0502020204030204" pitchFamily="34" charset="0"/>
                <a:cs typeface="Times New Roman" panose="02020603050405020304" pitchFamily="18" charset="0"/>
              </a:rPr>
              <a:t>we need to take action to mitigate climate change now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That is why the state enacted SB 1383, which is designed to reduce the global warming gasses like methane, which are the most potent and are “short-lived”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Reducing this gas now, through actions like organic waste recycling will significantly reduce emissions, and will reduce the impacts of climate change in our life time. </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463FA-088F-42C7-9900-C71C52E124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15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200" b="1" dirty="0">
                <a:effectLst/>
                <a:latin typeface="Arial"/>
                <a:ea typeface="Calibri" panose="020F0502020204030204" pitchFamily="34" charset="0"/>
                <a:cs typeface="Arial"/>
              </a:rPr>
              <a:t>Overview of SB 1383:</a:t>
            </a:r>
            <a:r>
              <a:rPr lang="en-US" b="1" dirty="0">
                <a:latin typeface="Arial"/>
                <a:ea typeface="Calibri" panose="020F0502020204030204" pitchFamily="34" charset="0"/>
                <a:cs typeface="Arial"/>
              </a:rPr>
              <a:t> </a:t>
            </a:r>
            <a:r>
              <a:rPr lang="en-US" b="1" dirty="0"/>
              <a:t>Short Lived Climate Pollutants</a:t>
            </a:r>
            <a:endParaRPr lang="en-US" sz="12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SB 1383 establishes aggressive organic waste reduction targets. </a:t>
            </a:r>
          </a:p>
          <a:p>
            <a:pPr marL="34290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a:ea typeface="Calibri" panose="020F0502020204030204" pitchFamily="34" charset="0"/>
                <a:cs typeface="Arial"/>
              </a:rPr>
              <a:t>SB 1383 also builds upon Mandatory Commercial Organics Recycling law</a:t>
            </a:r>
            <a:r>
              <a:rPr lang="en-US" dirty="0">
                <a:latin typeface="Arial"/>
                <a:ea typeface="Calibri" panose="020F0502020204030204" pitchFamily="34" charset="0"/>
                <a:cs typeface="Arial"/>
              </a:rPr>
              <a:t> AB 1826</a:t>
            </a:r>
            <a:r>
              <a:rPr lang="en-US" sz="1200" dirty="0">
                <a:effectLst/>
                <a:latin typeface="Arial"/>
                <a:ea typeface="Calibri" panose="020F0502020204030204" pitchFamily="34" charset="0"/>
                <a:cs typeface="Arial"/>
              </a:rPr>
              <a:t>.</a:t>
            </a:r>
            <a:r>
              <a:rPr lang="en-US" dirty="0">
                <a:latin typeface="Arial"/>
                <a:ea typeface="Calibri" panose="020F0502020204030204" pitchFamily="34" charset="0"/>
                <a:cs typeface="Arial"/>
              </a:rPr>
              <a:t> </a:t>
            </a:r>
            <a:r>
              <a:rPr lang="en-US" sz="1200" dirty="0">
                <a:effectLst/>
                <a:latin typeface="Arial"/>
                <a:ea typeface="Calibri" panose="020F0502020204030204" pitchFamily="34" charset="0"/>
                <a:cs typeface="Arial"/>
              </a:rPr>
              <a:t> Our jurisdiction has been implementing this law since 2016.</a:t>
            </a:r>
            <a:r>
              <a:rPr lang="en-US" dirty="0">
                <a:latin typeface="Arial"/>
                <a:ea typeface="Calibri" panose="020F0502020204030204" pitchFamily="34" charset="0"/>
                <a:cs typeface="Arial"/>
              </a:rPr>
              <a:t> </a:t>
            </a:r>
            <a:endParaRPr lang="en-US" sz="1200" dirty="0">
              <a:effectLst/>
              <a:latin typeface="Arial" panose="020B0604020202020204" pitchFamily="34" charset="0"/>
              <a:ea typeface="Calibri" panose="020F0502020204030204" pitchFamily="34" charset="0"/>
              <a:cs typeface="Arial"/>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SB 1383 requires Californians to reduce organic waste disposal by 50% by 2020 and 75% by 2025. </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These targets use the 2014 Waste Characterization Study measurements when 23 million tons of organic waste were disposed. </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These disposal reductions will reduce at least 4 million metric tons of greenhouse gas emissions annually by 2030. </a:t>
            </a:r>
          </a:p>
          <a:p>
            <a:pPr marL="342900" indent="-342900">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a:ea typeface="Calibri" panose="020F0502020204030204" pitchFamily="34" charset="0"/>
                <a:cs typeface="Arial"/>
              </a:rPr>
              <a:t>Additionally as a part of the disposal reduction targets</a:t>
            </a:r>
            <a:r>
              <a:rPr lang="en-US" dirty="0">
                <a:latin typeface="Arial"/>
                <a:ea typeface="Calibri" panose="020F0502020204030204" pitchFamily="34" charset="0"/>
                <a:cs typeface="Arial"/>
              </a:rPr>
              <a:t>,</a:t>
            </a:r>
            <a:r>
              <a:rPr lang="en-US" sz="1200" dirty="0">
                <a:effectLst/>
                <a:latin typeface="Arial"/>
                <a:ea typeface="Calibri" panose="020F0502020204030204" pitchFamily="34" charset="0"/>
                <a:cs typeface="Arial"/>
              </a:rPr>
              <a:t> the Legislature directed </a:t>
            </a:r>
            <a:r>
              <a:rPr lang="en-US" sz="1200" dirty="0" err="1">
                <a:effectLst/>
                <a:latin typeface="Arial"/>
                <a:ea typeface="Calibri" panose="020F0502020204030204" pitchFamily="34" charset="0"/>
                <a:cs typeface="Arial"/>
              </a:rPr>
              <a:t>CalRecycle</a:t>
            </a:r>
            <a:r>
              <a:rPr lang="en-US" sz="1200" dirty="0">
                <a:effectLst/>
                <a:latin typeface="Arial"/>
                <a:ea typeface="Calibri" panose="020F0502020204030204" pitchFamily="34" charset="0"/>
                <a:cs typeface="Arial"/>
              </a:rPr>
              <a:t> to increase edible food recovery by 20 percent by 2025.</a:t>
            </a:r>
            <a:r>
              <a:rPr lang="en-US" dirty="0">
                <a:latin typeface="Arial"/>
                <a:ea typeface="Calibri" panose="020F0502020204030204" pitchFamily="34" charset="0"/>
                <a:cs typeface="Arial"/>
              </a:rPr>
              <a:t> </a:t>
            </a:r>
            <a:endParaRPr lang="en-US" sz="1200" dirty="0">
              <a:effectLst/>
              <a:latin typeface="Arial" panose="020B0604020202020204" pitchFamily="34" charset="0"/>
              <a:ea typeface="Calibri" panose="020F0502020204030204" pitchFamily="34" charset="0"/>
              <a:cs typeface="Arial"/>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The food recovery goal is unique. </a:t>
            </a:r>
          </a:p>
          <a:p>
            <a:pPr marL="0" marR="0">
              <a:lnSpc>
                <a:spcPct val="107000"/>
              </a:lnSpc>
              <a:spcBef>
                <a:spcPts val="0"/>
              </a:spcBef>
              <a:spcAft>
                <a:spcPts val="800"/>
              </a:spcAft>
            </a:pPr>
            <a:br>
              <a:rPr lang="en-US" sz="1200" dirty="0">
                <a:effectLst/>
                <a:latin typeface="Arial" panose="020B0604020202020204" pitchFamily="34" charset="0"/>
                <a:ea typeface="Calibri" panose="020F0502020204030204" pitchFamily="34" charset="0"/>
              </a:rPr>
            </a:br>
            <a:r>
              <a:rPr lang="en-US" sz="1200" dirty="0">
                <a:effectLst/>
                <a:latin typeface="Arial" panose="020B060402020202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463FA-088F-42C7-9900-C71C52E124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88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10489F1D-AC56-4FDB-A9D4-72818FC63F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E96A06D5-4AA0-4D32-8436-5731C78971B8}"/>
              </a:ext>
            </a:extLst>
          </p:cNvPr>
          <p:cNvSpPr>
            <a:spLocks noGrp="1"/>
          </p:cNvSpPr>
          <p:nvPr>
            <p:ph type="body" idx="1"/>
          </p:nvPr>
        </p:nvSpPr>
        <p:spPr bwMode="auto">
          <a:xfrm>
            <a:off x="685800" y="4371975"/>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br>
              <a:rPr lang="en-US" altLang="en-US" b="1"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Not only is donating food good for business moral or good for the environment, but it’s also mandated by the State of California. </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AB 1826, is the mandatory organics recycling law which requires businesses to recycle their organic waste in some way. This is required of all business that have a trash service level of a 2 or more cubic yards of waste per week. Meaning if a business has a 2 CY dumpster, they are obligated to comply to AB 1826. And organics refers to landscape waste, non-hazardous wood waste, but also food soiled paper AND food-waste. </a:t>
            </a:r>
            <a:br>
              <a:rPr lang="en-US" altLang="en-US" dirty="0">
                <a:latin typeface="Verdana" panose="020B0604030504040204" pitchFamily="34" charset="0"/>
                <a:ea typeface="Verdana" panose="020B0604030504040204" pitchFamily="34" charset="0"/>
                <a:cs typeface="Verdana" panose="020B0604030504040204" pitchFamily="34" charset="0"/>
              </a:rPr>
            </a:b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This law is even further enforced by SB 1383 which will require the state to achieve organic waste reduction of 75% by 2025, and requiring that no less than 20% of edible food is recovered for human consumption. </a:t>
            </a:r>
            <a:endParaRPr lang="en-US" dirty="0"/>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endParaRPr lang="en-US" alt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79876" name="Slide Number Placeholder 4">
            <a:extLst>
              <a:ext uri="{FF2B5EF4-FFF2-40B4-BE49-F238E27FC236}">
                <a16:creationId xmlns:a16="http://schemas.microsoft.com/office/drawing/2014/main" id="{EA61755A-71BB-4AF1-BE68-F2275F28E3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eaLnBrk="0" fontAlgn="base" hangingPunct="0">
              <a:spcBef>
                <a:spcPct val="0"/>
              </a:spcBef>
              <a:spcAft>
                <a:spcPct val="0"/>
              </a:spcAft>
              <a:defRPr>
                <a:solidFill>
                  <a:schemeClr val="tx1"/>
                </a:solidFill>
                <a:latin typeface="Calibri" panose="020F0502020204030204" pitchFamily="34" charset="0"/>
              </a:defRPr>
            </a:lvl6pPr>
            <a:lvl7pPr marL="2970213" indent="-227013" eaLnBrk="0" fontAlgn="base" hangingPunct="0">
              <a:spcBef>
                <a:spcPct val="0"/>
              </a:spcBef>
              <a:spcAft>
                <a:spcPct val="0"/>
              </a:spcAft>
              <a:defRPr>
                <a:solidFill>
                  <a:schemeClr val="tx1"/>
                </a:solidFill>
                <a:latin typeface="Calibri" panose="020F0502020204030204" pitchFamily="34" charset="0"/>
              </a:defRPr>
            </a:lvl7pPr>
            <a:lvl8pPr marL="3427413" indent="-227013" eaLnBrk="0" fontAlgn="base" hangingPunct="0">
              <a:spcBef>
                <a:spcPct val="0"/>
              </a:spcBef>
              <a:spcAft>
                <a:spcPct val="0"/>
              </a:spcAft>
              <a:defRPr>
                <a:solidFill>
                  <a:schemeClr val="tx1"/>
                </a:solidFill>
                <a:latin typeface="Calibri" panose="020F0502020204030204" pitchFamily="34" charset="0"/>
              </a:defRPr>
            </a:lvl8pPr>
            <a:lvl9pPr marL="3884613"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941264-96AA-404B-ADD9-87235C56BDE2}" type="slidenum">
              <a:rPr lang="en-US" altLang="en-US" smtClean="0"/>
              <a:pPr fontAlgn="base">
                <a:spcBef>
                  <a:spcPct val="0"/>
                </a:spcBef>
                <a:spcAft>
                  <a:spcPct val="0"/>
                </a:spcAft>
              </a:pPr>
              <a:t>7</a:t>
            </a:fld>
            <a:endParaRPr lang="en-US" altLang="en-US"/>
          </a:p>
        </p:txBody>
      </p:sp>
      <p:sp>
        <p:nvSpPr>
          <p:cNvPr id="79877" name="TextBox 1">
            <a:extLst>
              <a:ext uri="{FF2B5EF4-FFF2-40B4-BE49-F238E27FC236}">
                <a16:creationId xmlns:a16="http://schemas.microsoft.com/office/drawing/2014/main" id="{32B2030A-C215-432A-A066-7F2277AF4581}"/>
              </a:ext>
            </a:extLst>
          </p:cNvPr>
          <p:cNvSpPr txBox="1">
            <a:spLocks noChangeArrowheads="1"/>
          </p:cNvSpPr>
          <p:nvPr/>
        </p:nvSpPr>
        <p:spPr bwMode="auto">
          <a:xfrm>
            <a:off x="628650" y="4400550"/>
            <a:ext cx="5434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t>Riverside food rescue program uses Chow Match to match up food donations with food banks and hunger organizations. If you need food, you can put your needs on Chow Match and if your business has food to donate, you can tell them what you have to set up a pick up.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069E3EB-D0EA-4DE2-8501-1057C2325C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3251073-06B0-45AE-8C67-9021234A4B59}"/>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dirty="0">
                <a:latin typeface="Verdana"/>
                <a:ea typeface="Verdana"/>
                <a:cs typeface="Verdana" panose="020B0604030504040204" pitchFamily="34" charset="0"/>
              </a:rPr>
              <a:t>When it comes to donating food, there are laws that protect business from liability which makes donating edible food easier then ever.  </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The </a:t>
            </a:r>
            <a:r>
              <a:rPr lang="en-US" altLang="en-US" b="1" dirty="0">
                <a:solidFill>
                  <a:schemeClr val="tx1">
                    <a:lumMod val="75000"/>
                    <a:lumOff val="25000"/>
                  </a:schemeClr>
                </a:solidFill>
              </a:rPr>
              <a:t>Bill Emerson Good Samaritan Food Donation Act provides </a:t>
            </a:r>
            <a:r>
              <a:rPr lang="en-US" altLang="en-US" dirty="0">
                <a:latin typeface="Verdana"/>
                <a:ea typeface="Verdana"/>
                <a:cs typeface="Verdana" panose="020B0604030504040204" pitchFamily="34" charset="0"/>
              </a:rPr>
              <a:t>liability protections for food agencies who are donating in good faith.</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a:ea typeface="Verdana"/>
                <a:cs typeface="Verdana" panose="020B0604030504040204" pitchFamily="34" charset="0"/>
              </a:rPr>
              <a:t>It protects businesses </a:t>
            </a:r>
            <a:r>
              <a:rPr lang="en-US" dirty="0"/>
              <a:t>from civil and criminal liability should the product donated in good faith later cause harm to the recipient.</a:t>
            </a:r>
            <a:br>
              <a:rPr lang="en-US" dirty="0">
                <a:cs typeface="+mn-lt"/>
              </a:rPr>
            </a:br>
            <a:br>
              <a:rPr lang="en-US" dirty="0">
                <a:cs typeface="+mn-lt"/>
              </a:rPr>
            </a:br>
            <a:r>
              <a:rPr lang="en-US" dirty="0"/>
              <a:t>The purpose of the </a:t>
            </a:r>
            <a:r>
              <a:rPr lang="en-US" altLang="en-US" b="1" dirty="0">
                <a:solidFill>
                  <a:schemeClr val="tx1">
                    <a:lumMod val="75000"/>
                    <a:lumOff val="25000"/>
                  </a:schemeClr>
                </a:solidFill>
              </a:rPr>
              <a:t>Good Samaritan Food Donation Act is to </a:t>
            </a:r>
            <a:r>
              <a:rPr lang="en-US" dirty="0"/>
              <a:t>encourage the donation of food and grocery products to nonprofit organizations for distribution to needy individuals.</a:t>
            </a:r>
            <a:endParaRPr lang="en-US"/>
          </a:p>
          <a:p>
            <a:pPr eaLnBrk="1" fontAlgn="auto" hangingPunct="1">
              <a:spcBef>
                <a:spcPts val="0"/>
              </a:spcBef>
              <a:spcAft>
                <a:spcPts val="0"/>
              </a:spcAft>
              <a:defRPr/>
            </a:pP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panose="020B0604030504040204" pitchFamily="34" charset="0"/>
                <a:ea typeface="Verdana" panose="020B0604030504040204" pitchFamily="34" charset="0"/>
                <a:cs typeface="Verdana" panose="020B0604030504040204" pitchFamily="34" charset="0"/>
              </a:rPr>
              <a:t>So, laws are on your side! </a:t>
            </a: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73732" name="Slide Number Placeholder 4">
            <a:extLst>
              <a:ext uri="{FF2B5EF4-FFF2-40B4-BE49-F238E27FC236}">
                <a16:creationId xmlns:a16="http://schemas.microsoft.com/office/drawing/2014/main" id="{8292DFFA-DC57-4CDC-B7F4-B70D167AA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62E1C6-4A0A-4AEB-B67E-B3A79C27989A}" type="slidenum">
              <a:rPr lang="en-US" altLang="en-US" smtClean="0"/>
              <a:pPr fontAlgn="base">
                <a:spcBef>
                  <a:spcPct val="0"/>
                </a:spcBef>
                <a:spcAft>
                  <a:spcPct val="0"/>
                </a:spcAft>
              </a:pPr>
              <a:t>8</a:t>
            </a:fld>
            <a:endParaRPr lang="en-US" altLang="en-US"/>
          </a:p>
        </p:txBody>
      </p:sp>
      <p:sp>
        <p:nvSpPr>
          <p:cNvPr id="73733" name="TextBox 1">
            <a:extLst>
              <a:ext uri="{FF2B5EF4-FFF2-40B4-BE49-F238E27FC236}">
                <a16:creationId xmlns:a16="http://schemas.microsoft.com/office/drawing/2014/main" id="{CD404924-A787-4ED0-9FD9-A065F6455381}"/>
              </a:ext>
            </a:extLst>
          </p:cNvPr>
          <p:cNvSpPr txBox="1">
            <a:spLocks noChangeArrowheads="1"/>
          </p:cNvSpPr>
          <p:nvPr/>
        </p:nvSpPr>
        <p:spPr bwMode="auto">
          <a:xfrm>
            <a:off x="752475" y="4400550"/>
            <a:ext cx="5419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t>One of main concerns about food rescue programs is the liability to the donating organizations. The Good Samaritan Act protects businesses from anything except grow negligence or a willful act.</a:t>
            </a:r>
          </a:p>
          <a:p>
            <a:pPr eaLnBrk="1" hangingPunct="1"/>
            <a:endParaRPr lang="en-US" altLang="en-US" sz="1200"/>
          </a:p>
          <a:p>
            <a:pPr eaLnBrk="1" hangingPunct="1"/>
            <a:r>
              <a:rPr lang="en-US" altLang="en-US" sz="1200" i="1"/>
              <a:t>Review the Act above.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watch this video of the typical food donation process</a:t>
            </a:r>
            <a:endParaRPr lang="en-US" dirty="0"/>
          </a:p>
        </p:txBody>
      </p:sp>
      <p:sp>
        <p:nvSpPr>
          <p:cNvPr id="4" name="Slide Number Placeholder 3"/>
          <p:cNvSpPr>
            <a:spLocks noGrp="1"/>
          </p:cNvSpPr>
          <p:nvPr>
            <p:ph type="sldNum" sz="quarter" idx="5"/>
          </p:nvPr>
        </p:nvSpPr>
        <p:spPr/>
        <p:txBody>
          <a:bodyPr/>
          <a:lstStyle/>
          <a:p>
            <a:pPr>
              <a:defRPr/>
            </a:pPr>
            <a:fld id="{5920BB7F-88E9-4E72-9908-3BB6D0C0390C}" type="slidenum">
              <a:rPr lang="en-US" smtClean="0"/>
              <a:pPr>
                <a:defRPr/>
              </a:pPr>
              <a:t>9</a:t>
            </a:fld>
            <a:endParaRPr lang="en-US"/>
          </a:p>
        </p:txBody>
      </p:sp>
    </p:spTree>
    <p:extLst>
      <p:ext uri="{BB962C8B-B14F-4D97-AF65-F5344CB8AC3E}">
        <p14:creationId xmlns:p14="http://schemas.microsoft.com/office/powerpoint/2010/main" val="11192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BFC7-150C-8E43-8809-81601596A61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438FED2-41F3-DE4F-A82B-4B9D47BA7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1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descr="Decorative background color">
            <a:extLst>
              <a:ext uri="{FF2B5EF4-FFF2-40B4-BE49-F238E27FC236}">
                <a16:creationId xmlns:a16="http://schemas.microsoft.com/office/drawing/2014/main" id="{7E2DE4AF-E9AC-164E-B013-1E5C144D74C1}"/>
              </a:ext>
            </a:extLst>
          </p:cNvPr>
          <p:cNvSpPr/>
          <p:nvPr userDrawn="1"/>
        </p:nvSpPr>
        <p:spPr>
          <a:xfrm>
            <a:off x="8442012" y="4512363"/>
            <a:ext cx="3389026" cy="1528271"/>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3">
            <a:extLst>
              <a:ext uri="{FF2B5EF4-FFF2-40B4-BE49-F238E27FC236}">
                <a16:creationId xmlns:a16="http://schemas.microsoft.com/office/drawing/2014/main" id="{6DA8141B-D817-ED4C-B948-A1E4893ECEC6}"/>
              </a:ext>
            </a:extLst>
          </p:cNvPr>
          <p:cNvSpPr>
            <a:spLocks noGrp="1"/>
          </p:cNvSpPr>
          <p:nvPr>
            <p:ph type="body" sz="quarter" idx="14"/>
          </p:nvPr>
        </p:nvSpPr>
        <p:spPr>
          <a:xfrm>
            <a:off x="8633162" y="4695824"/>
            <a:ext cx="3006725" cy="1344613"/>
          </a:xfrm>
        </p:spPr>
        <p:txBody>
          <a:bodyPr>
            <a:normAutofit/>
          </a:bodyPr>
          <a:lstStyle>
            <a:lvl1pPr marL="0" indent="0">
              <a:buNone/>
              <a:defRPr sz="2000">
                <a:solidFill>
                  <a:schemeClr val="bg1"/>
                </a:solidFill>
              </a:defRPr>
            </a:lvl1pPr>
          </a:lstStyle>
          <a:p>
            <a:pPr lvl="0"/>
            <a:r>
              <a:rPr lang="en-US" dirty="0"/>
              <a:t>Edit Master text styles</a:t>
            </a:r>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8442013" y="1434326"/>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Rectangle 10" descr="Decorative background color">
            <a:extLst>
              <a:ext uri="{FF2B5EF4-FFF2-40B4-BE49-F238E27FC236}">
                <a16:creationId xmlns:a16="http://schemas.microsoft.com/office/drawing/2014/main" id="{DECF6361-9C8F-3845-ABAB-2183A224182E}"/>
              </a:ext>
            </a:extLst>
          </p:cNvPr>
          <p:cNvSpPr/>
          <p:nvPr userDrawn="1"/>
        </p:nvSpPr>
        <p:spPr>
          <a:xfrm>
            <a:off x="4392769" y="4512364"/>
            <a:ext cx="3389026" cy="1528271"/>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3">
            <a:extLst>
              <a:ext uri="{FF2B5EF4-FFF2-40B4-BE49-F238E27FC236}">
                <a16:creationId xmlns:a16="http://schemas.microsoft.com/office/drawing/2014/main" id="{E0AEC5CB-1EE2-8444-92AA-A7650DC2B781}"/>
              </a:ext>
            </a:extLst>
          </p:cNvPr>
          <p:cNvSpPr>
            <a:spLocks noGrp="1"/>
          </p:cNvSpPr>
          <p:nvPr>
            <p:ph type="body" sz="quarter" idx="13"/>
          </p:nvPr>
        </p:nvSpPr>
        <p:spPr>
          <a:xfrm>
            <a:off x="4583919" y="4695824"/>
            <a:ext cx="3006725" cy="1344613"/>
          </a:xfrm>
        </p:spPr>
        <p:txBody>
          <a:bodyPr>
            <a:normAutofit/>
          </a:bodyPr>
          <a:lstStyle>
            <a:lvl1pPr marL="0" indent="0">
              <a:buNone/>
              <a:defRPr sz="2000">
                <a:solidFill>
                  <a:schemeClr val="bg1"/>
                </a:solidFill>
              </a:defRPr>
            </a:lvl1pPr>
          </a:lstStyle>
          <a:p>
            <a:pPr lvl="0"/>
            <a:r>
              <a:rPr lang="en-US" dirty="0"/>
              <a:t>Edit Master text styles</a:t>
            </a:r>
          </a:p>
        </p:txBody>
      </p:sp>
      <p:sp>
        <p:nvSpPr>
          <p:cNvPr id="9" name="Picture Placeholder 2">
            <a:extLst>
              <a:ext uri="{FF2B5EF4-FFF2-40B4-BE49-F238E27FC236}">
                <a16:creationId xmlns:a16="http://schemas.microsoft.com/office/drawing/2014/main" id="{8239CC3A-A0F3-7542-9DEA-06E0085B8101}"/>
              </a:ext>
            </a:extLst>
          </p:cNvPr>
          <p:cNvSpPr>
            <a:spLocks noGrp="1"/>
          </p:cNvSpPr>
          <p:nvPr>
            <p:ph type="pic" idx="10"/>
          </p:nvPr>
        </p:nvSpPr>
        <p:spPr>
          <a:xfrm>
            <a:off x="4392769" y="1434326"/>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Rectangle 6" descr="Decorative background color">
            <a:extLst>
              <a:ext uri="{FF2B5EF4-FFF2-40B4-BE49-F238E27FC236}">
                <a16:creationId xmlns:a16="http://schemas.microsoft.com/office/drawing/2014/main" id="{E0661DE1-3F00-AA4F-9B92-CD291CB2A61E}"/>
              </a:ext>
            </a:extLst>
          </p:cNvPr>
          <p:cNvSpPr/>
          <p:nvPr userDrawn="1"/>
        </p:nvSpPr>
        <p:spPr>
          <a:xfrm>
            <a:off x="343526" y="4512365"/>
            <a:ext cx="3389026" cy="1528271"/>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C99B77A3-0AE7-E54B-B6F7-3E0A68418E31}"/>
              </a:ext>
            </a:extLst>
          </p:cNvPr>
          <p:cNvSpPr>
            <a:spLocks noGrp="1"/>
          </p:cNvSpPr>
          <p:nvPr>
            <p:ph type="body" sz="quarter" idx="12"/>
          </p:nvPr>
        </p:nvSpPr>
        <p:spPr>
          <a:xfrm>
            <a:off x="495300" y="4695825"/>
            <a:ext cx="3006725" cy="1344613"/>
          </a:xfrm>
        </p:spPr>
        <p:txBody>
          <a:bodyPr>
            <a:normAutofit/>
          </a:bodyPr>
          <a:lstStyle>
            <a:lvl1pPr marL="0" indent="0">
              <a:buNone/>
              <a:defRPr sz="2000">
                <a:solidFill>
                  <a:schemeClr val="bg1"/>
                </a:solidFill>
              </a:defRPr>
            </a:lvl1pPr>
          </a:lstStyle>
          <a:p>
            <a:pPr lvl="0"/>
            <a:r>
              <a:rPr lang="en-US" dirty="0"/>
              <a:t>Edit Master text styles</a:t>
            </a:r>
          </a:p>
        </p:txBody>
      </p:sp>
      <p:sp>
        <p:nvSpPr>
          <p:cNvPr id="8" name="Picture Placeholder 2">
            <a:extLst>
              <a:ext uri="{FF2B5EF4-FFF2-40B4-BE49-F238E27FC236}">
                <a16:creationId xmlns:a16="http://schemas.microsoft.com/office/drawing/2014/main" id="{7AF5B971-B949-3549-92D8-A9F6550929B5}"/>
              </a:ext>
            </a:extLst>
          </p:cNvPr>
          <p:cNvSpPr>
            <a:spLocks noGrp="1"/>
          </p:cNvSpPr>
          <p:nvPr>
            <p:ph type="pic" idx="1"/>
          </p:nvPr>
        </p:nvSpPr>
        <p:spPr>
          <a:xfrm>
            <a:off x="343525" y="1434326"/>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859540"/>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1"/>
            <a:ext cx="10515600" cy="859540"/>
          </a:xfrm>
        </p:spPr>
        <p:txBody>
          <a:bodyPr/>
          <a:lstStyle>
            <a:lvl1pPr>
              <a:defRPr>
                <a:solidFill>
                  <a:schemeClr val="bg1"/>
                </a:solidFill>
              </a:defRPr>
            </a:lvl1pPr>
          </a:lstStyle>
          <a:p>
            <a:r>
              <a:rPr lang="en-US" dirty="0"/>
              <a:t>Click to edit title </a:t>
            </a:r>
          </a:p>
        </p:txBody>
      </p:sp>
      <p:sp>
        <p:nvSpPr>
          <p:cNvPr id="17" name="Text Placeholder 3">
            <a:extLst>
              <a:ext uri="{FF2B5EF4-FFF2-40B4-BE49-F238E27FC236}">
                <a16:creationId xmlns:a16="http://schemas.microsoft.com/office/drawing/2014/main" id="{A1FF35CB-2DBF-4F42-AB1E-2972DA787C81}"/>
              </a:ext>
            </a:extLst>
          </p:cNvPr>
          <p:cNvSpPr>
            <a:spLocks noGrp="1"/>
          </p:cNvSpPr>
          <p:nvPr>
            <p:ph type="body" sz="half" idx="2"/>
          </p:nvPr>
        </p:nvSpPr>
        <p:spPr>
          <a:xfrm>
            <a:off x="343524" y="979611"/>
            <a:ext cx="3500855" cy="690390"/>
          </a:xfrm>
        </p:spPr>
        <p:txBody>
          <a:bodyPr>
            <a:normAutofit/>
          </a:bodyPr>
          <a:lstStyle>
            <a:lvl1pPr marL="0" indent="0">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8" name="Text Placeholder 3">
            <a:extLst>
              <a:ext uri="{FF2B5EF4-FFF2-40B4-BE49-F238E27FC236}">
                <a16:creationId xmlns:a16="http://schemas.microsoft.com/office/drawing/2014/main" id="{771A51A7-34DE-AB4A-8B37-6F2001466EF6}"/>
              </a:ext>
            </a:extLst>
          </p:cNvPr>
          <p:cNvSpPr>
            <a:spLocks noGrp="1"/>
          </p:cNvSpPr>
          <p:nvPr>
            <p:ph type="body" sz="half" idx="15"/>
          </p:nvPr>
        </p:nvSpPr>
        <p:spPr>
          <a:xfrm>
            <a:off x="4392769" y="997401"/>
            <a:ext cx="3500854" cy="690390"/>
          </a:xfrm>
        </p:spPr>
        <p:txBody>
          <a:bodyPr>
            <a:normAutofit/>
          </a:bodyPr>
          <a:lstStyle>
            <a:lvl1pPr marL="0" indent="0">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Text Placeholder 3">
            <a:extLst>
              <a:ext uri="{FF2B5EF4-FFF2-40B4-BE49-F238E27FC236}">
                <a16:creationId xmlns:a16="http://schemas.microsoft.com/office/drawing/2014/main" id="{8075B0B8-6399-8E4D-B80E-4117DF935332}"/>
              </a:ext>
            </a:extLst>
          </p:cNvPr>
          <p:cNvSpPr>
            <a:spLocks noGrp="1"/>
          </p:cNvSpPr>
          <p:nvPr>
            <p:ph type="body" sz="half" idx="16"/>
          </p:nvPr>
        </p:nvSpPr>
        <p:spPr>
          <a:xfrm>
            <a:off x="8442012" y="997401"/>
            <a:ext cx="3500854" cy="690390"/>
          </a:xfrm>
        </p:spPr>
        <p:txBody>
          <a:bodyPr>
            <a:normAutofit/>
          </a:bodyPr>
          <a:lstStyle>
            <a:lvl1pPr marL="0" indent="0">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85988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2" name="Rectangle 11" descr="Decorative background color">
            <a:extLst>
              <a:ext uri="{FF2B5EF4-FFF2-40B4-BE49-F238E27FC236}">
                <a16:creationId xmlns:a16="http://schemas.microsoft.com/office/drawing/2014/main" id="{7E2DE4AF-E9AC-164E-B013-1E5C144D74C1}"/>
              </a:ext>
            </a:extLst>
          </p:cNvPr>
          <p:cNvSpPr/>
          <p:nvPr userDrawn="1"/>
        </p:nvSpPr>
        <p:spPr>
          <a:xfrm>
            <a:off x="343525" y="3827721"/>
            <a:ext cx="11487513" cy="221291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3">
            <a:extLst>
              <a:ext uri="{FF2B5EF4-FFF2-40B4-BE49-F238E27FC236}">
                <a16:creationId xmlns:a16="http://schemas.microsoft.com/office/drawing/2014/main" id="{6DA8141B-D817-ED4C-B948-A1E4893ECEC6}"/>
              </a:ext>
            </a:extLst>
          </p:cNvPr>
          <p:cNvSpPr>
            <a:spLocks noGrp="1"/>
          </p:cNvSpPr>
          <p:nvPr>
            <p:ph type="body" sz="quarter" idx="14"/>
          </p:nvPr>
        </p:nvSpPr>
        <p:spPr>
          <a:xfrm>
            <a:off x="534674" y="4405411"/>
            <a:ext cx="3006725" cy="1344613"/>
          </a:xfrm>
        </p:spPr>
        <p:txBody>
          <a:bodyPr>
            <a:normAutofit/>
          </a:bodyPr>
          <a:lstStyle>
            <a:lvl1pPr marL="0" indent="0">
              <a:buNone/>
              <a:defRPr sz="2000">
                <a:solidFill>
                  <a:schemeClr val="bg1"/>
                </a:solidFill>
              </a:defRPr>
            </a:lvl1pPr>
          </a:lstStyle>
          <a:p>
            <a:pPr lvl="0"/>
            <a:r>
              <a:rPr lang="en-US" dirty="0"/>
              <a:t>Edit Master text styles</a:t>
            </a:r>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8442012" y="1232307"/>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8239CC3A-A0F3-7542-9DEA-06E0085B8101}"/>
              </a:ext>
            </a:extLst>
          </p:cNvPr>
          <p:cNvSpPr>
            <a:spLocks noGrp="1"/>
          </p:cNvSpPr>
          <p:nvPr>
            <p:ph type="pic" idx="10"/>
          </p:nvPr>
        </p:nvSpPr>
        <p:spPr>
          <a:xfrm>
            <a:off x="4392768" y="1232307"/>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7AF5B971-B949-3549-92D8-A9F6550929B5}"/>
              </a:ext>
            </a:extLst>
          </p:cNvPr>
          <p:cNvSpPr>
            <a:spLocks noGrp="1"/>
          </p:cNvSpPr>
          <p:nvPr>
            <p:ph type="pic" idx="1"/>
          </p:nvPr>
        </p:nvSpPr>
        <p:spPr>
          <a:xfrm>
            <a:off x="343524" y="1232307"/>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0"/>
            <a:ext cx="12192000" cy="1140145"/>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1"/>
            <a:ext cx="10515600" cy="859540"/>
          </a:xfrm>
        </p:spPr>
        <p:txBody>
          <a:bodyPr/>
          <a:lstStyle>
            <a:lvl1pPr>
              <a:defRPr>
                <a:solidFill>
                  <a:schemeClr val="bg1"/>
                </a:solidFill>
              </a:defRPr>
            </a:lvl1pPr>
          </a:lstStyle>
          <a:p>
            <a:r>
              <a:rPr lang="en-US" dirty="0"/>
              <a:t>Click to edit title </a:t>
            </a:r>
          </a:p>
        </p:txBody>
      </p:sp>
    </p:spTree>
    <p:extLst>
      <p:ext uri="{BB962C8B-B14F-4D97-AF65-F5344CB8AC3E}">
        <p14:creationId xmlns:p14="http://schemas.microsoft.com/office/powerpoint/2010/main" val="3964140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9C6E1AAD-C607-0B44-A7D8-59DBC2B6D66C}"/>
              </a:ext>
            </a:extLst>
          </p:cNvPr>
          <p:cNvSpPr/>
          <p:nvPr userDrawn="1"/>
        </p:nvSpPr>
        <p:spPr>
          <a:xfrm rot="16200000">
            <a:off x="3428502" y="-1546461"/>
            <a:ext cx="3937380" cy="10794381"/>
          </a:xfrm>
          <a:prstGeom prst="rect">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4616970" y="1684006"/>
            <a:ext cx="5610121" cy="43530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a:extLst>
              <a:ext uri="{FF2B5EF4-FFF2-40B4-BE49-F238E27FC236}">
                <a16:creationId xmlns:a16="http://schemas.microsoft.com/office/drawing/2014/main" id="{E2AA19F1-54A5-CA46-A5ED-7F0400EBE8EB}"/>
              </a:ext>
            </a:extLst>
          </p:cNvPr>
          <p:cNvSpPr>
            <a:spLocks noGrp="1"/>
          </p:cNvSpPr>
          <p:nvPr>
            <p:ph type="body" sz="half" idx="10"/>
          </p:nvPr>
        </p:nvSpPr>
        <p:spPr>
          <a:xfrm>
            <a:off x="276668" y="2439913"/>
            <a:ext cx="3500854" cy="2821635"/>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0"/>
            <a:ext cx="12192000" cy="1206835"/>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dirty="0"/>
              <a:t>Click to edit title </a:t>
            </a:r>
          </a:p>
        </p:txBody>
      </p:sp>
    </p:spTree>
    <p:extLst>
      <p:ext uri="{BB962C8B-B14F-4D97-AF65-F5344CB8AC3E}">
        <p14:creationId xmlns:p14="http://schemas.microsoft.com/office/powerpoint/2010/main" val="602401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927100"/>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103585"/>
            <a:ext cx="10515600" cy="719932"/>
          </a:xfrm>
        </p:spPr>
        <p:txBody>
          <a:bodyPr/>
          <a:lstStyle>
            <a:lvl1pPr>
              <a:defRPr>
                <a:solidFill>
                  <a:schemeClr val="bg1"/>
                </a:solidFill>
              </a:defRPr>
            </a:lvl1pPr>
          </a:lstStyle>
          <a:p>
            <a:r>
              <a:rPr lang="en-US" dirty="0"/>
              <a:t>Click to edit title </a:t>
            </a:r>
          </a:p>
        </p:txBody>
      </p:sp>
      <p:grpSp>
        <p:nvGrpSpPr>
          <p:cNvPr id="22" name="Group 21"/>
          <p:cNvGrpSpPr/>
          <p:nvPr userDrawn="1"/>
        </p:nvGrpSpPr>
        <p:grpSpPr>
          <a:xfrm>
            <a:off x="343525" y="2122550"/>
            <a:ext cx="11463390" cy="3003832"/>
            <a:chOff x="343525" y="2198750"/>
            <a:chExt cx="11463390" cy="3003832"/>
          </a:xfrm>
        </p:grpSpPr>
        <p:pic>
          <p:nvPicPr>
            <p:cNvPr id="7" name="Picture 6">
              <a:extLst>
                <a:ext uri="{FF2B5EF4-FFF2-40B4-BE49-F238E27FC236}">
                  <a16:creationId xmlns:a16="http://schemas.microsoft.com/office/drawing/2014/main" id="{A62AD809-A6D0-7647-9087-AB9D33A791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615" y="3234082"/>
              <a:ext cx="2273300" cy="1968500"/>
            </a:xfrm>
            <a:prstGeom prst="rect">
              <a:avLst/>
            </a:prstGeom>
          </p:spPr>
        </p:pic>
        <p:pic>
          <p:nvPicPr>
            <p:cNvPr id="8" name="Picture 7" descr="decorative figure">
              <a:extLst>
                <a:ext uri="{FF2B5EF4-FFF2-40B4-BE49-F238E27FC236}">
                  <a16:creationId xmlns:a16="http://schemas.microsoft.com/office/drawing/2014/main" id="{8CB0D924-6885-B847-9782-07EFB834D2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87447" y="3234082"/>
              <a:ext cx="2273300" cy="1968500"/>
            </a:xfrm>
            <a:prstGeom prst="rect">
              <a:avLst/>
            </a:prstGeom>
          </p:spPr>
        </p:pic>
        <p:pic>
          <p:nvPicPr>
            <p:cNvPr id="9" name="Picture 8" descr="decorative figure">
              <a:extLst>
                <a:ext uri="{FF2B5EF4-FFF2-40B4-BE49-F238E27FC236}">
                  <a16:creationId xmlns:a16="http://schemas.microsoft.com/office/drawing/2014/main" id="{0339376E-45C5-AA42-AF27-28238AD263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3525" y="2198750"/>
              <a:ext cx="2273300" cy="1955800"/>
            </a:xfrm>
            <a:prstGeom prst="rect">
              <a:avLst/>
            </a:prstGeom>
          </p:spPr>
        </p:pic>
        <p:pic>
          <p:nvPicPr>
            <p:cNvPr id="13" name="Picture 12" descr="decorative figure">
              <a:extLst>
                <a:ext uri="{FF2B5EF4-FFF2-40B4-BE49-F238E27FC236}">
                  <a16:creationId xmlns:a16="http://schemas.microsoft.com/office/drawing/2014/main" id="{6881FA75-19DA-7A49-868D-861B8050FE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75291" y="3234082"/>
              <a:ext cx="2273300" cy="1968500"/>
            </a:xfrm>
            <a:prstGeom prst="rect">
              <a:avLst/>
            </a:prstGeom>
          </p:spPr>
        </p:pic>
        <p:pic>
          <p:nvPicPr>
            <p:cNvPr id="14" name="Picture 13">
              <a:extLst>
                <a:ext uri="{FF2B5EF4-FFF2-40B4-BE49-F238E27FC236}">
                  <a16:creationId xmlns:a16="http://schemas.microsoft.com/office/drawing/2014/main" id="{2F606B08-3A23-BE47-A732-15B75D01D1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89693" y="2198750"/>
              <a:ext cx="2273300" cy="1955800"/>
            </a:xfrm>
            <a:prstGeom prst="rect">
              <a:avLst/>
            </a:prstGeom>
          </p:spPr>
        </p:pic>
        <p:pic>
          <p:nvPicPr>
            <p:cNvPr id="15" name="Picture 14" descr="decorative figure">
              <a:extLst>
                <a:ext uri="{FF2B5EF4-FFF2-40B4-BE49-F238E27FC236}">
                  <a16:creationId xmlns:a16="http://schemas.microsoft.com/office/drawing/2014/main" id="{35690853-6604-BE48-9C69-9F9D4544D0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31369" y="2198750"/>
              <a:ext cx="2273300" cy="1955800"/>
            </a:xfrm>
            <a:prstGeom prst="rect">
              <a:avLst/>
            </a:prstGeom>
          </p:spPr>
        </p:pic>
      </p:grpSp>
      <p:sp>
        <p:nvSpPr>
          <p:cNvPr id="3" name="Text Placeholder 2"/>
          <p:cNvSpPr>
            <a:spLocks noGrp="1"/>
          </p:cNvSpPr>
          <p:nvPr>
            <p:ph type="body" sz="quarter" idx="10" hasCustomPrompt="1"/>
          </p:nvPr>
        </p:nvSpPr>
        <p:spPr>
          <a:xfrm>
            <a:off x="88900" y="1244600"/>
            <a:ext cx="3086100" cy="838200"/>
          </a:xfrm>
        </p:spPr>
        <p:txBody>
          <a:bodyPr>
            <a:normAutofit/>
          </a:bodyPr>
          <a:lstStyle>
            <a:lvl1pPr marL="0" indent="0" algn="ctr">
              <a:buNone/>
              <a:defRPr sz="2000" b="1"/>
            </a:lvl1pPr>
          </a:lstStyle>
          <a:p>
            <a:pPr lvl="0"/>
            <a:r>
              <a:rPr lang="en-US" dirty="0"/>
              <a:t>Edit text</a:t>
            </a:r>
          </a:p>
        </p:txBody>
      </p:sp>
      <p:sp>
        <p:nvSpPr>
          <p:cNvPr id="16" name="Text Placeholder 2"/>
          <p:cNvSpPr>
            <a:spLocks noGrp="1"/>
          </p:cNvSpPr>
          <p:nvPr>
            <p:ph type="body" sz="quarter" idx="11" hasCustomPrompt="1"/>
          </p:nvPr>
        </p:nvSpPr>
        <p:spPr>
          <a:xfrm>
            <a:off x="3624969" y="1244600"/>
            <a:ext cx="3086100" cy="838200"/>
          </a:xfrm>
        </p:spPr>
        <p:txBody>
          <a:bodyPr>
            <a:normAutofit/>
          </a:bodyPr>
          <a:lstStyle>
            <a:lvl1pPr marL="0" indent="0" algn="ctr">
              <a:buNone/>
              <a:defRPr sz="2000" b="1"/>
            </a:lvl1pPr>
          </a:lstStyle>
          <a:p>
            <a:pPr lvl="0"/>
            <a:r>
              <a:rPr lang="en-US" dirty="0"/>
              <a:t>Edit text</a:t>
            </a:r>
          </a:p>
        </p:txBody>
      </p:sp>
      <p:sp>
        <p:nvSpPr>
          <p:cNvPr id="17" name="Text Placeholder 2"/>
          <p:cNvSpPr>
            <a:spLocks noGrp="1"/>
          </p:cNvSpPr>
          <p:nvPr>
            <p:ph type="body" sz="quarter" idx="12" hasCustomPrompt="1"/>
          </p:nvPr>
        </p:nvSpPr>
        <p:spPr>
          <a:xfrm>
            <a:off x="7283293" y="1244266"/>
            <a:ext cx="3086100" cy="838200"/>
          </a:xfrm>
        </p:spPr>
        <p:txBody>
          <a:bodyPr>
            <a:normAutofit/>
          </a:bodyPr>
          <a:lstStyle>
            <a:lvl1pPr marL="0" indent="0" algn="ctr">
              <a:buNone/>
              <a:defRPr sz="2000" b="1"/>
            </a:lvl1pPr>
          </a:lstStyle>
          <a:p>
            <a:pPr lvl="0"/>
            <a:r>
              <a:rPr lang="en-US" dirty="0"/>
              <a:t>Edit text</a:t>
            </a:r>
          </a:p>
        </p:txBody>
      </p:sp>
      <p:sp>
        <p:nvSpPr>
          <p:cNvPr id="18" name="Text Placeholder 2"/>
          <p:cNvSpPr>
            <a:spLocks noGrp="1"/>
          </p:cNvSpPr>
          <p:nvPr>
            <p:ph type="body" sz="quarter" idx="13" hasCustomPrompt="1"/>
          </p:nvPr>
        </p:nvSpPr>
        <p:spPr>
          <a:xfrm>
            <a:off x="1781047" y="5305832"/>
            <a:ext cx="3086100" cy="838200"/>
          </a:xfrm>
        </p:spPr>
        <p:txBody>
          <a:bodyPr>
            <a:normAutofit/>
          </a:bodyPr>
          <a:lstStyle>
            <a:lvl1pPr marL="0" indent="0" algn="ctr">
              <a:buNone/>
              <a:defRPr sz="2000" b="1"/>
            </a:lvl1pPr>
          </a:lstStyle>
          <a:p>
            <a:pPr lvl="0"/>
            <a:r>
              <a:rPr lang="en-US" dirty="0"/>
              <a:t>Edit text</a:t>
            </a:r>
          </a:p>
        </p:txBody>
      </p:sp>
      <p:sp>
        <p:nvSpPr>
          <p:cNvPr id="19" name="Text Placeholder 2"/>
          <p:cNvSpPr>
            <a:spLocks noGrp="1"/>
          </p:cNvSpPr>
          <p:nvPr>
            <p:ph type="body" sz="quarter" idx="14" hasCustomPrompt="1"/>
          </p:nvPr>
        </p:nvSpPr>
        <p:spPr>
          <a:xfrm>
            <a:off x="5472819" y="5303064"/>
            <a:ext cx="3086100" cy="838200"/>
          </a:xfrm>
        </p:spPr>
        <p:txBody>
          <a:bodyPr>
            <a:normAutofit/>
          </a:bodyPr>
          <a:lstStyle>
            <a:lvl1pPr marL="0" indent="0" algn="ctr">
              <a:buNone/>
              <a:defRPr sz="2000" b="1"/>
            </a:lvl1pPr>
          </a:lstStyle>
          <a:p>
            <a:pPr lvl="0"/>
            <a:r>
              <a:rPr lang="en-US" dirty="0"/>
              <a:t>Edit text</a:t>
            </a:r>
          </a:p>
        </p:txBody>
      </p:sp>
      <p:sp>
        <p:nvSpPr>
          <p:cNvPr id="20" name="Text Placeholder 2"/>
          <p:cNvSpPr>
            <a:spLocks noGrp="1"/>
          </p:cNvSpPr>
          <p:nvPr>
            <p:ph type="body" sz="quarter" idx="15" hasCustomPrompt="1"/>
          </p:nvPr>
        </p:nvSpPr>
        <p:spPr>
          <a:xfrm>
            <a:off x="9127215" y="5305832"/>
            <a:ext cx="3086100" cy="838200"/>
          </a:xfrm>
        </p:spPr>
        <p:txBody>
          <a:bodyPr>
            <a:normAutofit/>
          </a:bodyPr>
          <a:lstStyle>
            <a:lvl1pPr marL="0" indent="0" algn="ctr">
              <a:buNone/>
              <a:defRPr sz="2000" b="1"/>
            </a:lvl1pPr>
          </a:lstStyle>
          <a:p>
            <a:pPr lvl="0"/>
            <a:r>
              <a:rPr lang="en-US" dirty="0"/>
              <a:t>Edit text</a:t>
            </a:r>
          </a:p>
        </p:txBody>
      </p:sp>
    </p:spTree>
    <p:extLst>
      <p:ext uri="{BB962C8B-B14F-4D97-AF65-F5344CB8AC3E}">
        <p14:creationId xmlns:p14="http://schemas.microsoft.com/office/powerpoint/2010/main" val="260755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7" name="Rectangle 16" descr="Decorative background color">
            <a:extLst>
              <a:ext uri="{FF2B5EF4-FFF2-40B4-BE49-F238E27FC236}">
                <a16:creationId xmlns:a16="http://schemas.microsoft.com/office/drawing/2014/main" id="{5D7DC3FE-1996-B84A-A40F-DF9482545EEF}"/>
              </a:ext>
            </a:extLst>
          </p:cNvPr>
          <p:cNvSpPr/>
          <p:nvPr userDrawn="1"/>
        </p:nvSpPr>
        <p:spPr>
          <a:xfrm>
            <a:off x="0" y="884622"/>
            <a:ext cx="12192000" cy="5385364"/>
          </a:xfrm>
          <a:prstGeom prst="rect">
            <a:avLst/>
          </a:prstGeom>
          <a:solidFill>
            <a:srgbClr val="E5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Decorative background color">
            <a:extLst>
              <a:ext uri="{FF2B5EF4-FFF2-40B4-BE49-F238E27FC236}">
                <a16:creationId xmlns:a16="http://schemas.microsoft.com/office/drawing/2014/main" id="{FAA8FBD0-7709-5F4A-B39F-6123C8E45346}"/>
              </a:ext>
            </a:extLst>
          </p:cNvPr>
          <p:cNvSpPr/>
          <p:nvPr/>
        </p:nvSpPr>
        <p:spPr>
          <a:xfrm>
            <a:off x="8158993" y="4580618"/>
            <a:ext cx="4011385" cy="1507732"/>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a:p>
        </p:txBody>
      </p:sp>
      <p:sp>
        <p:nvSpPr>
          <p:cNvPr id="16" name="Text Placeholder 3">
            <a:extLst>
              <a:ext uri="{FF2B5EF4-FFF2-40B4-BE49-F238E27FC236}">
                <a16:creationId xmlns:a16="http://schemas.microsoft.com/office/drawing/2014/main" id="{FBA1631E-2A47-2F4C-A7B7-1D0A084CB272}"/>
              </a:ext>
            </a:extLst>
          </p:cNvPr>
          <p:cNvSpPr>
            <a:spLocks noGrp="1"/>
          </p:cNvSpPr>
          <p:nvPr>
            <p:ph type="body" sz="half" idx="12"/>
          </p:nvPr>
        </p:nvSpPr>
        <p:spPr>
          <a:xfrm>
            <a:off x="8263000" y="4783005"/>
            <a:ext cx="3500854" cy="10781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4616970" y="1684006"/>
            <a:ext cx="4557009" cy="3577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Rectangle 6" descr="Decorative background color">
            <a:extLst>
              <a:ext uri="{FF2B5EF4-FFF2-40B4-BE49-F238E27FC236}">
                <a16:creationId xmlns:a16="http://schemas.microsoft.com/office/drawing/2014/main" id="{1A987BF4-4EA0-024C-9867-CC03B41C018B}"/>
              </a:ext>
            </a:extLst>
          </p:cNvPr>
          <p:cNvSpPr/>
          <p:nvPr userDrawn="1"/>
        </p:nvSpPr>
        <p:spPr>
          <a:xfrm>
            <a:off x="693818" y="884621"/>
            <a:ext cx="2848890" cy="5385365"/>
          </a:xfrm>
          <a:prstGeom prst="rect">
            <a:avLst/>
          </a:prstGeom>
          <a:solidFill>
            <a:srgbClr val="087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4BC083-A42F-CA4D-B4B1-0D33BFD350D7}"/>
              </a:ext>
            </a:extLst>
          </p:cNvPr>
          <p:cNvSpPr/>
          <p:nvPr userDrawn="1"/>
        </p:nvSpPr>
        <p:spPr>
          <a:xfrm>
            <a:off x="115642" y="2379025"/>
            <a:ext cx="5965118" cy="2324299"/>
          </a:xfrm>
          <a:prstGeom prst="rect">
            <a:avLst/>
          </a:prstGeom>
          <a:solidFill>
            <a:srgbClr val="065D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E2AA19F1-54A5-CA46-A5ED-7F0400EBE8EB}"/>
              </a:ext>
            </a:extLst>
          </p:cNvPr>
          <p:cNvSpPr>
            <a:spLocks noGrp="1"/>
          </p:cNvSpPr>
          <p:nvPr>
            <p:ph type="body" sz="half" idx="10"/>
          </p:nvPr>
        </p:nvSpPr>
        <p:spPr>
          <a:xfrm>
            <a:off x="276668" y="2439913"/>
            <a:ext cx="3500854" cy="2821635"/>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1084398"/>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276668" y="-83868"/>
            <a:ext cx="10515600" cy="1325563"/>
          </a:xfrm>
        </p:spPr>
        <p:txBody>
          <a:bodyPr/>
          <a:lstStyle>
            <a:lvl1pPr>
              <a:defRPr>
                <a:solidFill>
                  <a:schemeClr val="bg1"/>
                </a:solidFill>
              </a:defRPr>
            </a:lvl1pPr>
          </a:lstStyle>
          <a:p>
            <a:r>
              <a:rPr lang="en-US" dirty="0"/>
              <a:t>Click to edit title </a:t>
            </a:r>
          </a:p>
        </p:txBody>
      </p:sp>
    </p:spTree>
    <p:extLst>
      <p:ext uri="{BB962C8B-B14F-4D97-AF65-F5344CB8AC3E}">
        <p14:creationId xmlns:p14="http://schemas.microsoft.com/office/powerpoint/2010/main" val="3476264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descr="Decorative background color">
            <a:extLst>
              <a:ext uri="{FF2B5EF4-FFF2-40B4-BE49-F238E27FC236}">
                <a16:creationId xmlns:a16="http://schemas.microsoft.com/office/drawing/2014/main" id="{C8AD350A-D5AC-F44E-87F7-C5D3FCA4948A}"/>
              </a:ext>
            </a:extLst>
          </p:cNvPr>
          <p:cNvSpPr/>
          <p:nvPr userDrawn="1"/>
        </p:nvSpPr>
        <p:spPr>
          <a:xfrm>
            <a:off x="3999952" y="-2590"/>
            <a:ext cx="8217926" cy="626982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25753" y="457200"/>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0"/>
            <a:ext cx="4006693"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5" y="2368550"/>
            <a:ext cx="3502025" cy="2460625"/>
          </a:xfrm>
        </p:spPr>
        <p:txBody>
          <a:bodyPr/>
          <a:lstStyle/>
          <a:p>
            <a:endParaRPr lang="en-US"/>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2545700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266656" y="2614230"/>
            <a:ext cx="5028375" cy="3173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5098157" y="1451273"/>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1" y="187"/>
            <a:ext cx="3928167"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6" y="3133805"/>
            <a:ext cx="2435978" cy="1695370"/>
          </a:xfrm>
        </p:spPr>
        <p:txBody>
          <a:bodyPr/>
          <a:lstStyle/>
          <a:p>
            <a:endParaRPr lang="en-US"/>
          </a:p>
        </p:txBody>
      </p:sp>
      <p:sp>
        <p:nvSpPr>
          <p:cNvPr id="11" name="Rectangle 10" descr="Decorative background color">
            <a:extLst>
              <a:ext uri="{FF2B5EF4-FFF2-40B4-BE49-F238E27FC236}">
                <a16:creationId xmlns:a16="http://schemas.microsoft.com/office/drawing/2014/main" id="{9EA4BF5D-FC6A-4F4D-AF13-CA471D68E9DC}"/>
              </a:ext>
            </a:extLst>
          </p:cNvPr>
          <p:cNvSpPr/>
          <p:nvPr userDrawn="1"/>
        </p:nvSpPr>
        <p:spPr>
          <a:xfrm>
            <a:off x="1844" y="0"/>
            <a:ext cx="12216034" cy="911279"/>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2" hasCustomPrompt="1"/>
          </p:nvPr>
        </p:nvSpPr>
        <p:spPr>
          <a:xfrm>
            <a:off x="333067" y="1144459"/>
            <a:ext cx="3444455" cy="1469771"/>
          </a:xfrm>
        </p:spPr>
        <p:txBody>
          <a:bodyPr>
            <a:normAutofit/>
          </a:bodyPr>
          <a:lstStyle>
            <a:lvl1pPr marL="0" indent="0">
              <a:buNone/>
              <a:defRPr sz="3200" b="1" baseline="0">
                <a:solidFill>
                  <a:schemeClr val="tx1"/>
                </a:solidFill>
              </a:defRPr>
            </a:lvl1pPr>
          </a:lstStyle>
          <a:p>
            <a:pPr lvl="0"/>
            <a:r>
              <a:rPr lang="en-US" dirty="0"/>
              <a:t>Click to edit text</a:t>
            </a:r>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87428" y="-108319"/>
            <a:ext cx="10757089" cy="908418"/>
          </a:xfrm>
        </p:spPr>
        <p:txBody>
          <a:bodyPr anchor="b">
            <a:noAutofit/>
          </a:bodyPr>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9802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266656" y="2614230"/>
            <a:ext cx="5028375" cy="3173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5098157" y="1451273"/>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187"/>
            <a:ext cx="4048428"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6" y="3133805"/>
            <a:ext cx="2435978" cy="1695370"/>
          </a:xfrm>
        </p:spPr>
        <p:txBody>
          <a:bodyPr/>
          <a:lstStyle/>
          <a:p>
            <a:endParaRPr lang="en-US"/>
          </a:p>
        </p:txBody>
      </p:sp>
      <p:sp>
        <p:nvSpPr>
          <p:cNvPr id="5" name="Title 4"/>
          <p:cNvSpPr>
            <a:spLocks noGrp="1"/>
          </p:cNvSpPr>
          <p:nvPr>
            <p:ph type="title" hasCustomPrompt="1"/>
          </p:nvPr>
        </p:nvSpPr>
        <p:spPr>
          <a:xfrm>
            <a:off x="276226" y="365125"/>
            <a:ext cx="3501296" cy="1325563"/>
          </a:xfrm>
        </p:spPr>
        <p:txBody>
          <a:bodyPr/>
          <a:lstStyle/>
          <a:p>
            <a:r>
              <a:rPr lang="en-US" dirty="0"/>
              <a:t>Click to edit title</a:t>
            </a:r>
          </a:p>
        </p:txBody>
      </p:sp>
    </p:spTree>
    <p:extLst>
      <p:ext uri="{BB962C8B-B14F-4D97-AF65-F5344CB8AC3E}">
        <p14:creationId xmlns:p14="http://schemas.microsoft.com/office/powerpoint/2010/main" val="2867564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9" name="Rectangle 8" descr="Decorative background color">
            <a:extLst>
              <a:ext uri="{FF2B5EF4-FFF2-40B4-BE49-F238E27FC236}">
                <a16:creationId xmlns:a16="http://schemas.microsoft.com/office/drawing/2014/main" id="{90DD7E2B-F9F2-D44C-8454-01278A0345DA}"/>
              </a:ext>
            </a:extLst>
          </p:cNvPr>
          <p:cNvSpPr/>
          <p:nvPr userDrawn="1"/>
        </p:nvSpPr>
        <p:spPr>
          <a:xfrm>
            <a:off x="3540642" y="0"/>
            <a:ext cx="8651358" cy="6267236"/>
          </a:xfrm>
          <a:prstGeom prst="rect">
            <a:avLst/>
          </a:prstGeom>
          <a:solidFill>
            <a:srgbClr val="0A4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266656" y="2614230"/>
            <a:ext cx="5028375" cy="3173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5098157" y="1451273"/>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187"/>
            <a:ext cx="3544012"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6" y="3133805"/>
            <a:ext cx="2435978" cy="1695370"/>
          </a:xfrm>
        </p:spPr>
        <p:txBody>
          <a:bodyPr/>
          <a:lstStyle/>
          <a:p>
            <a:endParaRPr lang="en-US"/>
          </a:p>
        </p:txBody>
      </p:sp>
      <p:sp>
        <p:nvSpPr>
          <p:cNvPr id="5" name="Title 4"/>
          <p:cNvSpPr>
            <a:spLocks noGrp="1"/>
          </p:cNvSpPr>
          <p:nvPr>
            <p:ph type="title" hasCustomPrompt="1"/>
          </p:nvPr>
        </p:nvSpPr>
        <p:spPr>
          <a:xfrm>
            <a:off x="276226" y="365125"/>
            <a:ext cx="3501296" cy="1325563"/>
          </a:xfrm>
        </p:spPr>
        <p:txBody>
          <a:bodyPr/>
          <a:lstStyle/>
          <a:p>
            <a:r>
              <a:rPr lang="en-US" dirty="0"/>
              <a:t>Click to edit title</a:t>
            </a:r>
          </a:p>
        </p:txBody>
      </p:sp>
    </p:spTree>
    <p:extLst>
      <p:ext uri="{BB962C8B-B14F-4D97-AF65-F5344CB8AC3E}">
        <p14:creationId xmlns:p14="http://schemas.microsoft.com/office/powerpoint/2010/main" val="49782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981215" y="0"/>
            <a:ext cx="8210785"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
            <a:extLst>
              <a:ext uri="{FF2B5EF4-FFF2-40B4-BE49-F238E27FC236}">
                <a16:creationId xmlns:a16="http://schemas.microsoft.com/office/drawing/2014/main" id="{3BE1A253-EF95-5A48-A416-1E753988EF3B}"/>
              </a:ext>
            </a:extLst>
          </p:cNvPr>
          <p:cNvSpPr>
            <a:spLocks noGrp="1"/>
          </p:cNvSpPr>
          <p:nvPr>
            <p:ph type="body" sz="half" idx="16" hasCustomPrompt="1"/>
          </p:nvPr>
        </p:nvSpPr>
        <p:spPr>
          <a:xfrm>
            <a:off x="9998104" y="3902415"/>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a:p>
            <a:pPr lvl="0"/>
            <a:endParaRPr lang="en-US" dirty="0"/>
          </a:p>
        </p:txBody>
      </p:sp>
      <p:sp>
        <p:nvSpPr>
          <p:cNvPr id="22" name="Oval 21" descr="decorative color background">
            <a:extLst>
              <a:ext uri="{FF2B5EF4-FFF2-40B4-BE49-F238E27FC236}">
                <a16:creationId xmlns:a16="http://schemas.microsoft.com/office/drawing/2014/main" id="{E87BC66C-95BB-1F43-B0AD-FA8A2D36A249}"/>
              </a:ext>
            </a:extLst>
          </p:cNvPr>
          <p:cNvSpPr/>
          <p:nvPr/>
        </p:nvSpPr>
        <p:spPr>
          <a:xfrm>
            <a:off x="10236589" y="2093667"/>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Picture Placeholder 2">
            <a:extLst>
              <a:ext uri="{FF2B5EF4-FFF2-40B4-BE49-F238E27FC236}">
                <a16:creationId xmlns:a16="http://schemas.microsoft.com/office/drawing/2014/main" id="{DD744560-430D-354D-BB47-D92DCD694038}"/>
              </a:ext>
            </a:extLst>
          </p:cNvPr>
          <p:cNvSpPr>
            <a:spLocks noGrp="1"/>
          </p:cNvSpPr>
          <p:nvPr>
            <p:ph type="pic" idx="19"/>
          </p:nvPr>
        </p:nvSpPr>
        <p:spPr>
          <a:xfrm>
            <a:off x="10189889" y="2196907"/>
            <a:ext cx="1405964" cy="1120846"/>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7" name="Text Placeholder 3">
            <a:extLst>
              <a:ext uri="{FF2B5EF4-FFF2-40B4-BE49-F238E27FC236}">
                <a16:creationId xmlns:a16="http://schemas.microsoft.com/office/drawing/2014/main" id="{57D7FD57-B021-7140-AE1A-FC9D7CC853BB}"/>
              </a:ext>
            </a:extLst>
          </p:cNvPr>
          <p:cNvSpPr>
            <a:spLocks noGrp="1"/>
          </p:cNvSpPr>
          <p:nvPr>
            <p:ph type="body" sz="half" idx="14" hasCustomPrompt="1"/>
          </p:nvPr>
        </p:nvSpPr>
        <p:spPr>
          <a:xfrm>
            <a:off x="9983595" y="1321267"/>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cxnSp>
        <p:nvCxnSpPr>
          <p:cNvPr id="25" name="Straight Connector 24" descr="decorative color background">
            <a:extLst>
              <a:ext uri="{FF2B5EF4-FFF2-40B4-BE49-F238E27FC236}">
                <a16:creationId xmlns:a16="http://schemas.microsoft.com/office/drawing/2014/main" id="{6E90DC85-ADEB-6E42-9F0C-FF4CB3F1E025}"/>
              </a:ext>
            </a:extLst>
          </p:cNvPr>
          <p:cNvCxnSpPr/>
          <p:nvPr userDrawn="1"/>
        </p:nvCxnSpPr>
        <p:spPr>
          <a:xfrm>
            <a:off x="9686925" y="1969674"/>
            <a:ext cx="2999" cy="40396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8CC32F1F-AFB1-4440-B4C8-4CDE4EF18F58}"/>
              </a:ext>
            </a:extLst>
          </p:cNvPr>
          <p:cNvSpPr>
            <a:spLocks noGrp="1"/>
          </p:cNvSpPr>
          <p:nvPr>
            <p:ph type="body" sz="half" idx="15" hasCustomPrompt="1"/>
          </p:nvPr>
        </p:nvSpPr>
        <p:spPr>
          <a:xfrm>
            <a:off x="7223323" y="3902415"/>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a:p>
            <a:pPr lvl="0"/>
            <a:endParaRPr lang="en-US" dirty="0"/>
          </a:p>
        </p:txBody>
      </p:sp>
      <p:sp>
        <p:nvSpPr>
          <p:cNvPr id="19" name="Oval 18" descr="decorative color background">
            <a:extLst>
              <a:ext uri="{FF2B5EF4-FFF2-40B4-BE49-F238E27FC236}">
                <a16:creationId xmlns:a16="http://schemas.microsoft.com/office/drawing/2014/main" id="{D1AA7505-136C-064D-BDE0-BB98A590F9A9}"/>
              </a:ext>
            </a:extLst>
          </p:cNvPr>
          <p:cNvSpPr/>
          <p:nvPr/>
        </p:nvSpPr>
        <p:spPr>
          <a:xfrm>
            <a:off x="7662748" y="2123264"/>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Picture Placeholder 2">
            <a:extLst>
              <a:ext uri="{FF2B5EF4-FFF2-40B4-BE49-F238E27FC236}">
                <a16:creationId xmlns:a16="http://schemas.microsoft.com/office/drawing/2014/main" id="{BB09F4F3-94AA-7541-9310-3BC88E0BDCFF}"/>
              </a:ext>
            </a:extLst>
          </p:cNvPr>
          <p:cNvSpPr>
            <a:spLocks noGrp="1"/>
          </p:cNvSpPr>
          <p:nvPr>
            <p:ph type="pic" idx="18"/>
          </p:nvPr>
        </p:nvSpPr>
        <p:spPr>
          <a:xfrm>
            <a:off x="7616048" y="2226504"/>
            <a:ext cx="1405964" cy="1120846"/>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6" name="Text Placeholder 3">
            <a:extLst>
              <a:ext uri="{FF2B5EF4-FFF2-40B4-BE49-F238E27FC236}">
                <a16:creationId xmlns:a16="http://schemas.microsoft.com/office/drawing/2014/main" id="{4DEF9385-08CA-884A-B905-25DA49A19575}"/>
              </a:ext>
            </a:extLst>
          </p:cNvPr>
          <p:cNvSpPr>
            <a:spLocks noGrp="1"/>
          </p:cNvSpPr>
          <p:nvPr>
            <p:ph type="body" sz="half" idx="13" hasCustomPrompt="1"/>
          </p:nvPr>
        </p:nvSpPr>
        <p:spPr>
          <a:xfrm>
            <a:off x="7223323" y="1321267"/>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cxnSp>
        <p:nvCxnSpPr>
          <p:cNvPr id="24" name="Straight Connector 23" descr="decorative color background">
            <a:extLst>
              <a:ext uri="{FF2B5EF4-FFF2-40B4-BE49-F238E27FC236}">
                <a16:creationId xmlns:a16="http://schemas.microsoft.com/office/drawing/2014/main" id="{9498E13F-7C3A-794E-B22E-02D1E9034C90}"/>
              </a:ext>
            </a:extLst>
          </p:cNvPr>
          <p:cNvCxnSpPr/>
          <p:nvPr userDrawn="1"/>
        </p:nvCxnSpPr>
        <p:spPr>
          <a:xfrm flipH="1">
            <a:off x="6946689" y="1969674"/>
            <a:ext cx="4447" cy="407138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4207016" y="3905496"/>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a:p>
            <a:pPr lvl="0"/>
            <a:endParaRPr lang="en-US" dirty="0"/>
          </a:p>
        </p:txBody>
      </p:sp>
      <p:sp>
        <p:nvSpPr>
          <p:cNvPr id="15" name="Oval 14" descr="decorative color background">
            <a:extLst>
              <a:ext uri="{FF2B5EF4-FFF2-40B4-BE49-F238E27FC236}">
                <a16:creationId xmlns:a16="http://schemas.microsoft.com/office/drawing/2014/main" id="{E2122863-0E8D-524F-813F-1495B23848B6}"/>
              </a:ext>
            </a:extLst>
          </p:cNvPr>
          <p:cNvSpPr/>
          <p:nvPr/>
        </p:nvSpPr>
        <p:spPr>
          <a:xfrm>
            <a:off x="4825335" y="2099001"/>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Picture Placeholder 2">
            <a:extLst>
              <a:ext uri="{FF2B5EF4-FFF2-40B4-BE49-F238E27FC236}">
                <a16:creationId xmlns:a16="http://schemas.microsoft.com/office/drawing/2014/main" id="{84C6FBCF-781A-F54D-A911-374E1D30921F}"/>
              </a:ext>
            </a:extLst>
          </p:cNvPr>
          <p:cNvSpPr>
            <a:spLocks noGrp="1"/>
          </p:cNvSpPr>
          <p:nvPr>
            <p:ph type="pic" idx="17"/>
          </p:nvPr>
        </p:nvSpPr>
        <p:spPr>
          <a:xfrm>
            <a:off x="4759090" y="2196907"/>
            <a:ext cx="1405964" cy="1120846"/>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4207016" y="1327429"/>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07016" y="292568"/>
            <a:ext cx="3500854" cy="690390"/>
          </a:xfrm>
        </p:spPr>
        <p:txBody>
          <a:bodyPr>
            <a:normAutofit/>
          </a:bodyPr>
          <a:lstStyle>
            <a:lvl1pPr marL="0" indent="0">
              <a:buNone/>
              <a:defRPr sz="2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0"/>
            <a:ext cx="4006693"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673969"/>
            <a:ext cx="3500854" cy="5775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7" y="2504489"/>
            <a:ext cx="3482117"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312688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CB93-E271-6E4E-A29D-A4A1675D9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0AA8C-A422-6141-8686-2D38F0F737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9122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832055" y="-15735"/>
            <a:ext cx="8359945"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
            <a:extLst>
              <a:ext uri="{FF2B5EF4-FFF2-40B4-BE49-F238E27FC236}">
                <a16:creationId xmlns:a16="http://schemas.microsoft.com/office/drawing/2014/main" id="{3BE1A253-EF95-5A48-A416-1E753988EF3B}"/>
              </a:ext>
            </a:extLst>
          </p:cNvPr>
          <p:cNvSpPr>
            <a:spLocks noGrp="1"/>
          </p:cNvSpPr>
          <p:nvPr>
            <p:ph type="body" sz="half" idx="16" hasCustomPrompt="1"/>
          </p:nvPr>
        </p:nvSpPr>
        <p:spPr>
          <a:xfrm>
            <a:off x="9998104" y="4964474"/>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a:p>
            <a:pPr lvl="0"/>
            <a:endParaRPr lang="en-US" dirty="0"/>
          </a:p>
        </p:txBody>
      </p:sp>
      <p:sp>
        <p:nvSpPr>
          <p:cNvPr id="22" name="Oval 21" descr="decorative color background">
            <a:extLst>
              <a:ext uri="{FF2B5EF4-FFF2-40B4-BE49-F238E27FC236}">
                <a16:creationId xmlns:a16="http://schemas.microsoft.com/office/drawing/2014/main" id="{E87BC66C-95BB-1F43-B0AD-FA8A2D36A249}"/>
              </a:ext>
            </a:extLst>
          </p:cNvPr>
          <p:cNvSpPr/>
          <p:nvPr/>
        </p:nvSpPr>
        <p:spPr>
          <a:xfrm>
            <a:off x="10147006" y="693761"/>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 Placeholder 3">
            <a:extLst>
              <a:ext uri="{FF2B5EF4-FFF2-40B4-BE49-F238E27FC236}">
                <a16:creationId xmlns:a16="http://schemas.microsoft.com/office/drawing/2014/main" id="{57D7FD57-B021-7140-AE1A-FC9D7CC853BB}"/>
              </a:ext>
            </a:extLst>
          </p:cNvPr>
          <p:cNvSpPr>
            <a:spLocks noGrp="1"/>
          </p:cNvSpPr>
          <p:nvPr>
            <p:ph type="body" sz="half" idx="14" hasCustomPrompt="1"/>
          </p:nvPr>
        </p:nvSpPr>
        <p:spPr>
          <a:xfrm>
            <a:off x="9916446" y="2881503"/>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cxnSp>
        <p:nvCxnSpPr>
          <p:cNvPr id="25" name="Straight Connector 24" descr="decorative color background">
            <a:extLst>
              <a:ext uri="{FF2B5EF4-FFF2-40B4-BE49-F238E27FC236}">
                <a16:creationId xmlns:a16="http://schemas.microsoft.com/office/drawing/2014/main" id="{6E90DC85-ADEB-6E42-9F0C-FF4CB3F1E025}"/>
              </a:ext>
            </a:extLst>
          </p:cNvPr>
          <p:cNvCxnSpPr/>
          <p:nvPr userDrawn="1"/>
        </p:nvCxnSpPr>
        <p:spPr>
          <a:xfrm>
            <a:off x="9543643" y="698503"/>
            <a:ext cx="2999" cy="5303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8CC32F1F-AFB1-4440-B4C8-4CDE4EF18F58}"/>
              </a:ext>
            </a:extLst>
          </p:cNvPr>
          <p:cNvSpPr>
            <a:spLocks noGrp="1"/>
          </p:cNvSpPr>
          <p:nvPr>
            <p:ph type="body" sz="half" idx="15" hasCustomPrompt="1"/>
          </p:nvPr>
        </p:nvSpPr>
        <p:spPr>
          <a:xfrm>
            <a:off x="7223323" y="4964474"/>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p:txBody>
      </p:sp>
      <p:sp>
        <p:nvSpPr>
          <p:cNvPr id="19" name="Oval 18" descr="decorative color background">
            <a:extLst>
              <a:ext uri="{FF2B5EF4-FFF2-40B4-BE49-F238E27FC236}">
                <a16:creationId xmlns:a16="http://schemas.microsoft.com/office/drawing/2014/main" id="{D1AA7505-136C-064D-BDE0-BB98A590F9A9}"/>
              </a:ext>
            </a:extLst>
          </p:cNvPr>
          <p:cNvSpPr/>
          <p:nvPr/>
        </p:nvSpPr>
        <p:spPr>
          <a:xfrm>
            <a:off x="7573165" y="723358"/>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 Placeholder 3">
            <a:extLst>
              <a:ext uri="{FF2B5EF4-FFF2-40B4-BE49-F238E27FC236}">
                <a16:creationId xmlns:a16="http://schemas.microsoft.com/office/drawing/2014/main" id="{4DEF9385-08CA-884A-B905-25DA49A19575}"/>
              </a:ext>
            </a:extLst>
          </p:cNvPr>
          <p:cNvSpPr>
            <a:spLocks noGrp="1"/>
          </p:cNvSpPr>
          <p:nvPr>
            <p:ph type="body" sz="half" idx="13" hasCustomPrompt="1"/>
          </p:nvPr>
        </p:nvSpPr>
        <p:spPr>
          <a:xfrm>
            <a:off x="7156174" y="2881503"/>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cxnSp>
        <p:nvCxnSpPr>
          <p:cNvPr id="24" name="Straight Connector 23" descr="decorative color background">
            <a:extLst>
              <a:ext uri="{FF2B5EF4-FFF2-40B4-BE49-F238E27FC236}">
                <a16:creationId xmlns:a16="http://schemas.microsoft.com/office/drawing/2014/main" id="{9498E13F-7C3A-794E-B22E-02D1E9034C90}"/>
              </a:ext>
            </a:extLst>
          </p:cNvPr>
          <p:cNvCxnSpPr/>
          <p:nvPr userDrawn="1"/>
        </p:nvCxnSpPr>
        <p:spPr>
          <a:xfrm flipH="1">
            <a:off x="6803407" y="698503"/>
            <a:ext cx="4447" cy="5303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4207016" y="4967555"/>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r>
              <a:rPr lang="en-US" dirty="0"/>
              <a:t>a</a:t>
            </a:r>
          </a:p>
          <a:p>
            <a:pPr lvl="0"/>
            <a:endParaRPr lang="en-US" dirty="0"/>
          </a:p>
        </p:txBody>
      </p:sp>
      <p:sp>
        <p:nvSpPr>
          <p:cNvPr id="15" name="Oval 14" descr="decorative color background">
            <a:extLst>
              <a:ext uri="{FF2B5EF4-FFF2-40B4-BE49-F238E27FC236}">
                <a16:creationId xmlns:a16="http://schemas.microsoft.com/office/drawing/2014/main" id="{E2122863-0E8D-524F-813F-1495B23848B6}"/>
              </a:ext>
            </a:extLst>
          </p:cNvPr>
          <p:cNvSpPr/>
          <p:nvPr/>
        </p:nvSpPr>
        <p:spPr>
          <a:xfrm>
            <a:off x="4735752" y="699095"/>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4139867" y="2887665"/>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07016" y="89147"/>
            <a:ext cx="3500854" cy="690390"/>
          </a:xfrm>
        </p:spPr>
        <p:txBody>
          <a:bodyPr>
            <a:normAutofit/>
          </a:bodyPr>
          <a:lstStyle>
            <a:lvl1pPr marL="0" indent="0">
              <a:buNone/>
              <a:defRPr sz="2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0"/>
            <a:ext cx="3835425"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673969"/>
            <a:ext cx="3500854" cy="5775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7" y="2504489"/>
            <a:ext cx="3482117"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1559580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625703" y="0"/>
            <a:ext cx="8566297"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182849" y="2488753"/>
            <a:ext cx="3500854" cy="690390"/>
          </a:xfrm>
        </p:spPr>
        <p:txBody>
          <a:bodyPr>
            <a:normAutofit/>
          </a:bodyPr>
          <a:lstStyle>
            <a:lvl1pPr marL="342900" indent="-342900">
              <a:buFont typeface="Arial" panose="020B0604020202020204" pitchFamily="34" charset="0"/>
              <a:buChar char="•"/>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Item A</a:t>
            </a:r>
          </a:p>
          <a:p>
            <a:pPr lvl="0"/>
            <a:r>
              <a:rPr lang="en-US" dirty="0"/>
              <a:t>Item B</a:t>
            </a:r>
          </a:p>
          <a:p>
            <a:pPr lvl="0"/>
            <a:endParaRPr lang="en-US" dirty="0"/>
          </a:p>
          <a:p>
            <a:pPr lvl="0"/>
            <a:endParaRPr lang="en-US" dirty="0"/>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96698" y="1989500"/>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706162" y="419048"/>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69" y="0"/>
            <a:ext cx="3629072"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767753"/>
            <a:ext cx="3500854" cy="48374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8" y="2504489"/>
            <a:ext cx="207647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299625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625703" y="0"/>
            <a:ext cx="8566297"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182849" y="2488753"/>
            <a:ext cx="3500854" cy="690390"/>
          </a:xfrm>
        </p:spPr>
        <p:txBody>
          <a:bodyPr>
            <a:normAutofit/>
          </a:bodyPr>
          <a:lstStyle>
            <a:lvl1pPr marL="342900" indent="-342900">
              <a:buFont typeface="Arial" panose="020B0604020202020204" pitchFamily="34" charset="0"/>
              <a:buChar char="•"/>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Item A</a:t>
            </a:r>
          </a:p>
          <a:p>
            <a:pPr lvl="0"/>
            <a:r>
              <a:rPr lang="en-US" dirty="0"/>
              <a:t>Item B</a:t>
            </a:r>
          </a:p>
          <a:p>
            <a:pPr lvl="0"/>
            <a:endParaRPr lang="en-US" dirty="0"/>
          </a:p>
          <a:p>
            <a:pPr lvl="0"/>
            <a:endParaRPr lang="en-US" dirty="0"/>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96698" y="1989500"/>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706162" y="419048"/>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69" y="0"/>
            <a:ext cx="3629072"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767753"/>
            <a:ext cx="3500854" cy="48374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8" y="2504489"/>
            <a:ext cx="207647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dirty="0"/>
              <a:t>Click to edit Master title style</a:t>
            </a:r>
          </a:p>
        </p:txBody>
      </p:sp>
      <p:sp>
        <p:nvSpPr>
          <p:cNvPr id="19" name="Oval 18" descr="decorative background figure&#10;">
            <a:extLst>
              <a:ext uri="{FF2B5EF4-FFF2-40B4-BE49-F238E27FC236}">
                <a16:creationId xmlns:a16="http://schemas.microsoft.com/office/drawing/2014/main" id="{3B7446AA-6745-AA41-BF1E-8BB07CECAD15}"/>
              </a:ext>
            </a:extLst>
          </p:cNvPr>
          <p:cNvSpPr/>
          <p:nvPr userDrawn="1"/>
        </p:nvSpPr>
        <p:spPr>
          <a:xfrm>
            <a:off x="3871300" y="3983633"/>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descr="decorative background figure&#10;">
            <a:extLst>
              <a:ext uri="{FF2B5EF4-FFF2-40B4-BE49-F238E27FC236}">
                <a16:creationId xmlns:a16="http://schemas.microsoft.com/office/drawing/2014/main" id="{DB735123-8FBD-DC47-A212-6AC370F4AB6B}"/>
              </a:ext>
            </a:extLst>
          </p:cNvPr>
          <p:cNvSpPr/>
          <p:nvPr userDrawn="1"/>
        </p:nvSpPr>
        <p:spPr>
          <a:xfrm>
            <a:off x="5553546" y="4008715"/>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descr="decorative background figure&#10;">
            <a:extLst>
              <a:ext uri="{FF2B5EF4-FFF2-40B4-BE49-F238E27FC236}">
                <a16:creationId xmlns:a16="http://schemas.microsoft.com/office/drawing/2014/main" id="{936A860E-8B67-EA49-BB60-F1186AD2A8E8}"/>
              </a:ext>
            </a:extLst>
          </p:cNvPr>
          <p:cNvSpPr/>
          <p:nvPr userDrawn="1"/>
        </p:nvSpPr>
        <p:spPr>
          <a:xfrm>
            <a:off x="8918037" y="3987194"/>
            <a:ext cx="1238480" cy="12384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60000"/>
                  <a:lumOff val="40000"/>
                </a:schemeClr>
              </a:solidFill>
            </a:endParaRPr>
          </a:p>
        </p:txBody>
      </p:sp>
      <p:sp>
        <p:nvSpPr>
          <p:cNvPr id="22" name="Oval 21" descr="decorative background figure&#10;">
            <a:extLst>
              <a:ext uri="{FF2B5EF4-FFF2-40B4-BE49-F238E27FC236}">
                <a16:creationId xmlns:a16="http://schemas.microsoft.com/office/drawing/2014/main" id="{E153EE21-60B0-6147-98BA-874163A1CF4E}"/>
              </a:ext>
            </a:extLst>
          </p:cNvPr>
          <p:cNvSpPr/>
          <p:nvPr userDrawn="1"/>
        </p:nvSpPr>
        <p:spPr>
          <a:xfrm>
            <a:off x="10614682" y="3980072"/>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descr="decorative background figure&#10;">
            <a:extLst>
              <a:ext uri="{FF2B5EF4-FFF2-40B4-BE49-F238E27FC236}">
                <a16:creationId xmlns:a16="http://schemas.microsoft.com/office/drawing/2014/main" id="{5B28E366-5AF6-BC4C-AE47-0DD12D900E51}"/>
              </a:ext>
            </a:extLst>
          </p:cNvPr>
          <p:cNvSpPr/>
          <p:nvPr userDrawn="1"/>
        </p:nvSpPr>
        <p:spPr>
          <a:xfrm>
            <a:off x="7235792" y="4005155"/>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descr="decorative background figure&#10;">
            <a:extLst>
              <a:ext uri="{FF2B5EF4-FFF2-40B4-BE49-F238E27FC236}">
                <a16:creationId xmlns:a16="http://schemas.microsoft.com/office/drawing/2014/main" id="{3B7446AA-6745-AA41-BF1E-8BB07CECAD15}"/>
              </a:ext>
            </a:extLst>
          </p:cNvPr>
          <p:cNvSpPr/>
          <p:nvPr userDrawn="1"/>
        </p:nvSpPr>
        <p:spPr>
          <a:xfrm>
            <a:off x="3871300" y="1420278"/>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descr="decorative background figure&#10;">
            <a:extLst>
              <a:ext uri="{FF2B5EF4-FFF2-40B4-BE49-F238E27FC236}">
                <a16:creationId xmlns:a16="http://schemas.microsoft.com/office/drawing/2014/main" id="{DB735123-8FBD-DC47-A212-6AC370F4AB6B}"/>
              </a:ext>
            </a:extLst>
          </p:cNvPr>
          <p:cNvSpPr/>
          <p:nvPr userDrawn="1"/>
        </p:nvSpPr>
        <p:spPr>
          <a:xfrm>
            <a:off x="5553546" y="1445360"/>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descr="decorative background figure&#10;">
            <a:extLst>
              <a:ext uri="{FF2B5EF4-FFF2-40B4-BE49-F238E27FC236}">
                <a16:creationId xmlns:a16="http://schemas.microsoft.com/office/drawing/2014/main" id="{936A860E-8B67-EA49-BB60-F1186AD2A8E8}"/>
              </a:ext>
            </a:extLst>
          </p:cNvPr>
          <p:cNvSpPr/>
          <p:nvPr userDrawn="1"/>
        </p:nvSpPr>
        <p:spPr>
          <a:xfrm>
            <a:off x="8918037" y="1423839"/>
            <a:ext cx="1238480" cy="12384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60000"/>
                  <a:lumOff val="40000"/>
                </a:schemeClr>
              </a:solidFill>
            </a:endParaRPr>
          </a:p>
        </p:txBody>
      </p:sp>
      <p:sp>
        <p:nvSpPr>
          <p:cNvPr id="27" name="Oval 26" descr="decorative background figure&#10;">
            <a:extLst>
              <a:ext uri="{FF2B5EF4-FFF2-40B4-BE49-F238E27FC236}">
                <a16:creationId xmlns:a16="http://schemas.microsoft.com/office/drawing/2014/main" id="{E153EE21-60B0-6147-98BA-874163A1CF4E}"/>
              </a:ext>
            </a:extLst>
          </p:cNvPr>
          <p:cNvSpPr/>
          <p:nvPr userDrawn="1"/>
        </p:nvSpPr>
        <p:spPr>
          <a:xfrm>
            <a:off x="10614682" y="1416717"/>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descr="decorative background figure&#10;">
            <a:extLst>
              <a:ext uri="{FF2B5EF4-FFF2-40B4-BE49-F238E27FC236}">
                <a16:creationId xmlns:a16="http://schemas.microsoft.com/office/drawing/2014/main" id="{5B28E366-5AF6-BC4C-AE47-0DD12D900E51}"/>
              </a:ext>
            </a:extLst>
          </p:cNvPr>
          <p:cNvSpPr/>
          <p:nvPr userDrawn="1"/>
        </p:nvSpPr>
        <p:spPr>
          <a:xfrm>
            <a:off x="7235792" y="1441800"/>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2055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981215" y="0"/>
            <a:ext cx="8210785" cy="626982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25753" y="457200"/>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descr="Decorative background color">
            <a:extLst>
              <a:ext uri="{FF2B5EF4-FFF2-40B4-BE49-F238E27FC236}">
                <a16:creationId xmlns:a16="http://schemas.microsoft.com/office/drawing/2014/main" id="{06625071-30B2-9047-8DDD-AA931B7730B5}"/>
              </a:ext>
            </a:extLst>
          </p:cNvPr>
          <p:cNvSpPr/>
          <p:nvPr userDrawn="1"/>
        </p:nvSpPr>
        <p:spPr>
          <a:xfrm>
            <a:off x="0" y="0"/>
            <a:ext cx="4235116" cy="6288505"/>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2439913"/>
            <a:ext cx="3500854" cy="381158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84190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3921211" y="263612"/>
            <a:ext cx="4308389" cy="571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a:extLst>
              <a:ext uri="{FF2B5EF4-FFF2-40B4-BE49-F238E27FC236}">
                <a16:creationId xmlns:a16="http://schemas.microsoft.com/office/drawing/2014/main" id="{97746DE6-B4D1-6C45-8A51-AD8DE1656AAB}"/>
              </a:ext>
            </a:extLst>
          </p:cNvPr>
          <p:cNvSpPr>
            <a:spLocks noGrp="1"/>
          </p:cNvSpPr>
          <p:nvPr>
            <p:ph type="pic" idx="10"/>
          </p:nvPr>
        </p:nvSpPr>
        <p:spPr>
          <a:xfrm>
            <a:off x="8550876" y="263612"/>
            <a:ext cx="3414583" cy="571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Picture Placeholder 2">
            <a:extLst>
              <a:ext uri="{FF2B5EF4-FFF2-40B4-BE49-F238E27FC236}">
                <a16:creationId xmlns:a16="http://schemas.microsoft.com/office/drawing/2014/main" id="{97746DE6-B4D1-6C45-8A51-AD8DE1656AAB}"/>
              </a:ext>
            </a:extLst>
          </p:cNvPr>
          <p:cNvSpPr>
            <a:spLocks noGrp="1"/>
          </p:cNvSpPr>
          <p:nvPr>
            <p:ph type="pic" idx="11"/>
          </p:nvPr>
        </p:nvSpPr>
        <p:spPr>
          <a:xfrm>
            <a:off x="210065" y="263612"/>
            <a:ext cx="3414583" cy="571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577025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115968F0-7824-CE48-B0E8-227D2BB57019}"/>
              </a:ext>
            </a:extLst>
          </p:cNvPr>
          <p:cNvGrpSpPr/>
          <p:nvPr userDrawn="1"/>
        </p:nvGrpSpPr>
        <p:grpSpPr>
          <a:xfrm>
            <a:off x="5547584" y="2511003"/>
            <a:ext cx="2564298" cy="2953921"/>
            <a:chOff x="6154682" y="2053067"/>
            <a:chExt cx="2564298" cy="2716777"/>
          </a:xfrm>
        </p:grpSpPr>
        <p:cxnSp>
          <p:nvCxnSpPr>
            <p:cNvPr id="71" name="Straight Connector 70"/>
            <p:cNvCxnSpPr>
              <a:cxnSpLocks/>
            </p:cNvCxnSpPr>
            <p:nvPr/>
          </p:nvCxnSpPr>
          <p:spPr>
            <a:xfrm>
              <a:off x="6154682" y="2911919"/>
              <a:ext cx="0" cy="18579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156961" y="2053067"/>
              <a:ext cx="2562019" cy="12402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8" name="Straight Connector 67"/>
          <p:cNvCxnSpPr>
            <a:cxnSpLocks/>
          </p:cNvCxnSpPr>
          <p:nvPr userDrawn="1"/>
        </p:nvCxnSpPr>
        <p:spPr>
          <a:xfrm>
            <a:off x="9960721" y="1529515"/>
            <a:ext cx="0" cy="3854833"/>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3" name="Rectangle 2"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1084398"/>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41300" y="131038"/>
            <a:ext cx="10515600" cy="822324"/>
          </a:xfrm>
        </p:spPr>
        <p:txBody>
          <a:bodyPr/>
          <a:lstStyle>
            <a:lvl1pPr>
              <a:defRPr>
                <a:solidFill>
                  <a:schemeClr val="bg1"/>
                </a:solidFill>
              </a:defRPr>
            </a:lvl1pPr>
          </a:lstStyle>
          <a:p>
            <a:r>
              <a:rPr lang="en-US" dirty="0"/>
              <a:t>Click to edit title </a:t>
            </a:r>
          </a:p>
        </p:txBody>
      </p:sp>
      <p:sp>
        <p:nvSpPr>
          <p:cNvPr id="23" name="Rectangle 22"/>
          <p:cNvSpPr/>
          <p:nvPr/>
        </p:nvSpPr>
        <p:spPr>
          <a:xfrm>
            <a:off x="2638980" y="5269281"/>
            <a:ext cx="1463040" cy="6858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091857" y="5270747"/>
            <a:ext cx="146304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551738" y="5272594"/>
            <a:ext cx="1463040" cy="685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015123" y="5272723"/>
            <a:ext cx="1463040" cy="685800"/>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473248" y="5272345"/>
            <a:ext cx="1463040" cy="685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userDrawn="1"/>
        </p:nvGrpSpPr>
        <p:grpSpPr>
          <a:xfrm>
            <a:off x="216594" y="5270747"/>
            <a:ext cx="11177819" cy="684333"/>
            <a:chOff x="546794" y="5270747"/>
            <a:chExt cx="11177819" cy="684333"/>
          </a:xfrm>
        </p:grpSpPr>
        <p:sp>
          <p:nvSpPr>
            <p:cNvPr id="5" name="Oval 4"/>
            <p:cNvSpPr/>
            <p:nvPr/>
          </p:nvSpPr>
          <p:spPr>
            <a:xfrm>
              <a:off x="1332571" y="5511887"/>
              <a:ext cx="199505" cy="199505"/>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decorative box"/>
            <p:cNvSpPr/>
            <p:nvPr/>
          </p:nvSpPr>
          <p:spPr>
            <a:xfrm>
              <a:off x="546794" y="5270747"/>
              <a:ext cx="2431340" cy="6843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decorative box"/>
            <p:cNvSpPr/>
            <p:nvPr/>
          </p:nvSpPr>
          <p:spPr>
            <a:xfrm>
              <a:off x="10261573" y="5272594"/>
              <a:ext cx="1463040" cy="68248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 Placeholder 25"/>
          <p:cNvSpPr>
            <a:spLocks noGrp="1"/>
          </p:cNvSpPr>
          <p:nvPr>
            <p:ph type="body" sz="quarter" idx="10" hasCustomPrompt="1"/>
          </p:nvPr>
        </p:nvSpPr>
        <p:spPr>
          <a:xfrm>
            <a:off x="393869" y="5373721"/>
            <a:ext cx="2025650" cy="546100"/>
          </a:xfrm>
        </p:spPr>
        <p:txBody>
          <a:bodyPr/>
          <a:lstStyle>
            <a:lvl1pPr marL="0" indent="0">
              <a:buNone/>
              <a:defRPr/>
            </a:lvl1pPr>
          </a:lstStyle>
          <a:p>
            <a:pPr algn="ctr"/>
            <a:r>
              <a:rPr lang="en-US" sz="2800" b="1" dirty="0">
                <a:latin typeface="Arial" panose="020B0604020202020204" pitchFamily="34" charset="0"/>
                <a:cs typeface="Arial" panose="020B0604020202020204" pitchFamily="34" charset="0"/>
              </a:rPr>
              <a:t>2016-2019</a:t>
            </a:r>
          </a:p>
        </p:txBody>
      </p:sp>
      <p:sp>
        <p:nvSpPr>
          <p:cNvPr id="27" name="Text Placeholder 25"/>
          <p:cNvSpPr>
            <a:spLocks noGrp="1"/>
          </p:cNvSpPr>
          <p:nvPr>
            <p:ph type="body" sz="quarter" idx="11" hasCustomPrompt="1"/>
          </p:nvPr>
        </p:nvSpPr>
        <p:spPr>
          <a:xfrm>
            <a:off x="2828780" y="5376240"/>
            <a:ext cx="1078728" cy="546100"/>
          </a:xfrm>
        </p:spPr>
        <p:txBody>
          <a:bodyPr/>
          <a:lstStyle>
            <a:lvl1pPr marL="0" indent="0">
              <a:buNone/>
              <a:defRPr/>
            </a:lvl1pPr>
          </a:lstStyle>
          <a:p>
            <a:pPr algn="ctr"/>
            <a:r>
              <a:rPr lang="en-US" sz="2800" b="1" dirty="0">
                <a:latin typeface="Arial" panose="020B0604020202020204" pitchFamily="34" charset="0"/>
                <a:cs typeface="Arial" panose="020B0604020202020204" pitchFamily="34" charset="0"/>
              </a:rPr>
              <a:t>2020</a:t>
            </a:r>
          </a:p>
        </p:txBody>
      </p:sp>
      <p:sp>
        <p:nvSpPr>
          <p:cNvPr id="28" name="Text Placeholder 25"/>
          <p:cNvSpPr>
            <a:spLocks noGrp="1"/>
          </p:cNvSpPr>
          <p:nvPr>
            <p:ph type="body" sz="quarter" idx="12" hasCustomPrompt="1"/>
          </p:nvPr>
        </p:nvSpPr>
        <p:spPr>
          <a:xfrm>
            <a:off x="4289094" y="5376240"/>
            <a:ext cx="1078728" cy="546100"/>
          </a:xfrm>
        </p:spPr>
        <p:txBody>
          <a:bodyPr/>
          <a:lstStyle>
            <a:lvl1pPr marL="0" indent="0">
              <a:buNone/>
              <a:defRPr/>
            </a:lvl1pPr>
          </a:lstStyle>
          <a:p>
            <a:pPr algn="ctr"/>
            <a:r>
              <a:rPr lang="en-US" sz="2800" b="1" dirty="0">
                <a:latin typeface="Arial" panose="020B0604020202020204" pitchFamily="34" charset="0"/>
                <a:cs typeface="Arial" panose="020B0604020202020204" pitchFamily="34" charset="0"/>
              </a:rPr>
              <a:t>2021</a:t>
            </a:r>
          </a:p>
        </p:txBody>
      </p:sp>
      <p:sp>
        <p:nvSpPr>
          <p:cNvPr id="29" name="Text Placeholder 25"/>
          <p:cNvSpPr>
            <a:spLocks noGrp="1"/>
          </p:cNvSpPr>
          <p:nvPr>
            <p:ph type="body" sz="quarter" idx="13" hasCustomPrompt="1"/>
          </p:nvPr>
        </p:nvSpPr>
        <p:spPr>
          <a:xfrm>
            <a:off x="5748975" y="5373721"/>
            <a:ext cx="1078728" cy="546100"/>
          </a:xfrm>
        </p:spPr>
        <p:txBody>
          <a:bodyPr/>
          <a:lstStyle>
            <a:lvl1pPr marL="0" indent="0">
              <a:buNone/>
              <a:defRPr>
                <a:solidFill>
                  <a:schemeClr val="tx1"/>
                </a:solidFill>
              </a:defRPr>
            </a:lvl1pPr>
          </a:lstStyle>
          <a:p>
            <a:pPr algn="ctr"/>
            <a:r>
              <a:rPr lang="en-US" sz="2800" b="1" dirty="0">
                <a:latin typeface="Arial" panose="020B0604020202020204" pitchFamily="34" charset="0"/>
                <a:cs typeface="Arial" panose="020B0604020202020204" pitchFamily="34" charset="0"/>
              </a:rPr>
              <a:t>2022</a:t>
            </a:r>
          </a:p>
        </p:txBody>
      </p:sp>
      <p:sp>
        <p:nvSpPr>
          <p:cNvPr id="30" name="Text Placeholder 25"/>
          <p:cNvSpPr>
            <a:spLocks noGrp="1"/>
          </p:cNvSpPr>
          <p:nvPr>
            <p:ph type="body" sz="quarter" idx="14" hasCustomPrompt="1"/>
          </p:nvPr>
        </p:nvSpPr>
        <p:spPr>
          <a:xfrm>
            <a:off x="7209201" y="5376240"/>
            <a:ext cx="1078728" cy="546100"/>
          </a:xfrm>
        </p:spPr>
        <p:txBody>
          <a:bodyPr/>
          <a:lstStyle>
            <a:lvl1pPr marL="0" indent="0">
              <a:buNone/>
              <a:defRPr>
                <a:solidFill>
                  <a:schemeClr val="tx1"/>
                </a:solidFill>
              </a:defRPr>
            </a:lvl1pPr>
          </a:lstStyle>
          <a:p>
            <a:pPr algn="ctr"/>
            <a:r>
              <a:rPr lang="en-US" sz="2800" b="1" dirty="0">
                <a:latin typeface="Arial" panose="020B0604020202020204" pitchFamily="34" charset="0"/>
                <a:cs typeface="Arial" panose="020B0604020202020204" pitchFamily="34" charset="0"/>
              </a:rPr>
              <a:t>2023</a:t>
            </a:r>
          </a:p>
        </p:txBody>
      </p:sp>
      <p:sp>
        <p:nvSpPr>
          <p:cNvPr id="31" name="Text Placeholder 25"/>
          <p:cNvSpPr>
            <a:spLocks noGrp="1"/>
          </p:cNvSpPr>
          <p:nvPr>
            <p:ph type="body" sz="quarter" idx="15" hasCustomPrompt="1"/>
          </p:nvPr>
        </p:nvSpPr>
        <p:spPr>
          <a:xfrm>
            <a:off x="8667326" y="5376240"/>
            <a:ext cx="1078728" cy="546100"/>
          </a:xfrm>
        </p:spPr>
        <p:txBody>
          <a:bodyPr/>
          <a:lstStyle>
            <a:lvl1pPr marL="0" indent="0">
              <a:buNone/>
              <a:defRPr>
                <a:solidFill>
                  <a:schemeClr val="bg1"/>
                </a:solidFill>
              </a:defRPr>
            </a:lvl1pPr>
          </a:lstStyle>
          <a:p>
            <a:pPr algn="ctr"/>
            <a:r>
              <a:rPr lang="en-US" sz="2800" b="1" dirty="0">
                <a:latin typeface="Arial" panose="020B0604020202020204" pitchFamily="34" charset="0"/>
                <a:cs typeface="Arial" panose="020B0604020202020204" pitchFamily="34" charset="0"/>
              </a:rPr>
              <a:t>2024</a:t>
            </a:r>
          </a:p>
        </p:txBody>
      </p:sp>
      <p:sp>
        <p:nvSpPr>
          <p:cNvPr id="32" name="Text Placeholder 25"/>
          <p:cNvSpPr>
            <a:spLocks noGrp="1"/>
          </p:cNvSpPr>
          <p:nvPr>
            <p:ph type="body" sz="quarter" idx="16" hasCustomPrompt="1"/>
          </p:nvPr>
        </p:nvSpPr>
        <p:spPr>
          <a:xfrm>
            <a:off x="10116164" y="5376240"/>
            <a:ext cx="1078728" cy="546100"/>
          </a:xfrm>
        </p:spPr>
        <p:txBody>
          <a:bodyPr/>
          <a:lstStyle>
            <a:lvl1pPr marL="0" indent="0">
              <a:buNone/>
              <a:defRPr>
                <a:solidFill>
                  <a:schemeClr val="bg1"/>
                </a:solidFill>
              </a:defRPr>
            </a:lvl1pPr>
          </a:lstStyle>
          <a:p>
            <a:pPr algn="ctr"/>
            <a:r>
              <a:rPr lang="en-US" sz="2800" b="1" dirty="0">
                <a:latin typeface="Arial" panose="020B0604020202020204" pitchFamily="34" charset="0"/>
                <a:cs typeface="Arial" panose="020B0604020202020204" pitchFamily="34" charset="0"/>
              </a:rPr>
              <a:t>2025</a:t>
            </a:r>
          </a:p>
        </p:txBody>
      </p:sp>
      <p:grpSp>
        <p:nvGrpSpPr>
          <p:cNvPr id="34" name="Group 33">
            <a:extLst>
              <a:ext uri="{FF2B5EF4-FFF2-40B4-BE49-F238E27FC236}">
                <a16:creationId xmlns:a16="http://schemas.microsoft.com/office/drawing/2014/main" id="{BDD43F60-ADE2-C143-971B-E865BCB80AFE}"/>
              </a:ext>
            </a:extLst>
          </p:cNvPr>
          <p:cNvGrpSpPr/>
          <p:nvPr userDrawn="1"/>
        </p:nvGrpSpPr>
        <p:grpSpPr>
          <a:xfrm>
            <a:off x="1708443" y="1551805"/>
            <a:ext cx="2759489" cy="3688711"/>
            <a:chOff x="4495063" y="4697392"/>
            <a:chExt cx="2759489" cy="3688711"/>
          </a:xfrm>
        </p:grpSpPr>
        <p:sp>
          <p:nvSpPr>
            <p:cNvPr id="39" name="Rectangle 38"/>
            <p:cNvSpPr/>
            <p:nvPr/>
          </p:nvSpPr>
          <p:spPr>
            <a:xfrm>
              <a:off x="4500257" y="4697392"/>
              <a:ext cx="2754295" cy="1189442"/>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a:cxnSpLocks/>
            </p:cNvCxnSpPr>
            <p:nvPr/>
          </p:nvCxnSpPr>
          <p:spPr>
            <a:xfrm>
              <a:off x="4495063" y="5656590"/>
              <a:ext cx="0" cy="2729513"/>
            </a:xfrm>
            <a:prstGeom prst="line">
              <a:avLst/>
            </a:prstGeom>
            <a:ln>
              <a:solidFill>
                <a:srgbClr val="065D78"/>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userDrawn="1"/>
        </p:nvCxnSpPr>
        <p:spPr>
          <a:xfrm>
            <a:off x="8479814" y="4272442"/>
            <a:ext cx="0" cy="1017636"/>
          </a:xfrm>
          <a:prstGeom prst="line">
            <a:avLst/>
          </a:prstGeom>
          <a:ln>
            <a:solidFill>
              <a:srgbClr val="BE5318"/>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BAD108C4-086E-CF48-906B-0A21F032FDED}"/>
              </a:ext>
            </a:extLst>
          </p:cNvPr>
          <p:cNvGrpSpPr/>
          <p:nvPr userDrawn="1"/>
        </p:nvGrpSpPr>
        <p:grpSpPr>
          <a:xfrm>
            <a:off x="2000324" y="3169585"/>
            <a:ext cx="2740196" cy="2070931"/>
            <a:chOff x="2955259" y="2051096"/>
            <a:chExt cx="2740196" cy="2070931"/>
          </a:xfrm>
        </p:grpSpPr>
        <p:cxnSp>
          <p:nvCxnSpPr>
            <p:cNvPr id="43" name="Straight Connector 42"/>
            <p:cNvCxnSpPr>
              <a:cxnSpLocks/>
            </p:cNvCxnSpPr>
            <p:nvPr/>
          </p:nvCxnSpPr>
          <p:spPr>
            <a:xfrm>
              <a:off x="2956646" y="2457447"/>
              <a:ext cx="0" cy="166458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4292576-998A-114C-9A8B-2B2C34B22552}"/>
                </a:ext>
              </a:extLst>
            </p:cNvPr>
            <p:cNvSpPr/>
            <p:nvPr/>
          </p:nvSpPr>
          <p:spPr>
            <a:xfrm>
              <a:off x="2955259" y="2051096"/>
              <a:ext cx="2740196" cy="43240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845A45BB-FCF2-744F-A5CF-410118840709}"/>
              </a:ext>
            </a:extLst>
          </p:cNvPr>
          <p:cNvGrpSpPr/>
          <p:nvPr/>
        </p:nvGrpSpPr>
        <p:grpSpPr>
          <a:xfrm>
            <a:off x="204819" y="3897958"/>
            <a:ext cx="1341543" cy="1379015"/>
            <a:chOff x="166263" y="2118168"/>
            <a:chExt cx="1341543" cy="1379015"/>
          </a:xfrm>
        </p:grpSpPr>
        <p:sp>
          <p:nvSpPr>
            <p:cNvPr id="53" name="Rectangle 52"/>
            <p:cNvSpPr/>
            <p:nvPr/>
          </p:nvSpPr>
          <p:spPr>
            <a:xfrm>
              <a:off x="166263" y="2118168"/>
              <a:ext cx="1341543" cy="84025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p:cNvCxnSpPr/>
            <p:nvPr/>
          </p:nvCxnSpPr>
          <p:spPr>
            <a:xfrm>
              <a:off x="179997" y="2326597"/>
              <a:ext cx="0" cy="1170586"/>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9959755" y="1510345"/>
            <a:ext cx="2070012" cy="109302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58" name="Group 57">
            <a:extLst>
              <a:ext uri="{FF2B5EF4-FFF2-40B4-BE49-F238E27FC236}">
                <a16:creationId xmlns:a16="http://schemas.microsoft.com/office/drawing/2014/main" id="{381EE92A-73AA-8C4E-8B0D-4237B3EF8E7A}"/>
              </a:ext>
            </a:extLst>
          </p:cNvPr>
          <p:cNvGrpSpPr/>
          <p:nvPr userDrawn="1"/>
        </p:nvGrpSpPr>
        <p:grpSpPr>
          <a:xfrm>
            <a:off x="2629614" y="4077441"/>
            <a:ext cx="2746905" cy="1170586"/>
            <a:chOff x="3128209" y="4344516"/>
            <a:chExt cx="2746905" cy="1170586"/>
          </a:xfrm>
        </p:grpSpPr>
        <p:cxnSp>
          <p:nvCxnSpPr>
            <p:cNvPr id="59" name="Straight Connector 58">
              <a:extLst>
                <a:ext uri="{FF2B5EF4-FFF2-40B4-BE49-F238E27FC236}">
                  <a16:creationId xmlns:a16="http://schemas.microsoft.com/office/drawing/2014/main" id="{7BAE917C-C84F-AA41-8D48-32E0D761F2B4}"/>
                </a:ext>
              </a:extLst>
            </p:cNvPr>
            <p:cNvCxnSpPr/>
            <p:nvPr/>
          </p:nvCxnSpPr>
          <p:spPr>
            <a:xfrm>
              <a:off x="3128209" y="4344516"/>
              <a:ext cx="0" cy="1170586"/>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134918" y="4344516"/>
              <a:ext cx="2740196" cy="8720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8478967" y="4250267"/>
            <a:ext cx="2872134" cy="909594"/>
          </a:xfrm>
          <a:prstGeom prst="rect">
            <a:avLst/>
          </a:prstGeom>
          <a:solidFill>
            <a:srgbClr val="BE5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75"/>
          <p:cNvSpPr>
            <a:spLocks noGrp="1"/>
          </p:cNvSpPr>
          <p:nvPr>
            <p:ph type="body" sz="quarter" idx="17"/>
          </p:nvPr>
        </p:nvSpPr>
        <p:spPr>
          <a:xfrm>
            <a:off x="1814703" y="1706064"/>
            <a:ext cx="2521099" cy="819771"/>
          </a:xfrm>
        </p:spPr>
        <p:txBody>
          <a:bodyPr>
            <a:normAutofit/>
          </a:bodyPr>
          <a:lstStyle>
            <a:lvl1pPr marL="0" indent="0">
              <a:buNone/>
              <a:defRPr sz="2000">
                <a:solidFill>
                  <a:schemeClr val="bg1"/>
                </a:solidFill>
              </a:defRPr>
            </a:lvl1pPr>
          </a:lstStyle>
          <a:p>
            <a:pPr lvl="0"/>
            <a:r>
              <a:rPr lang="en-US" dirty="0"/>
              <a:t>Edit Master text styles</a:t>
            </a:r>
          </a:p>
        </p:txBody>
      </p:sp>
      <p:sp>
        <p:nvSpPr>
          <p:cNvPr id="77" name="Text Placeholder 75"/>
          <p:cNvSpPr>
            <a:spLocks noGrp="1"/>
          </p:cNvSpPr>
          <p:nvPr>
            <p:ph type="body" sz="quarter" idx="18"/>
          </p:nvPr>
        </p:nvSpPr>
        <p:spPr>
          <a:xfrm>
            <a:off x="5644486" y="2639647"/>
            <a:ext cx="2338846" cy="819771"/>
          </a:xfrm>
        </p:spPr>
        <p:txBody>
          <a:bodyPr>
            <a:normAutofit/>
          </a:bodyPr>
          <a:lstStyle>
            <a:lvl1pPr marL="0" indent="0">
              <a:buNone/>
              <a:defRPr sz="2000">
                <a:solidFill>
                  <a:schemeClr val="bg1"/>
                </a:solidFill>
              </a:defRPr>
            </a:lvl1pPr>
          </a:lstStyle>
          <a:p>
            <a:pPr lvl="0"/>
            <a:r>
              <a:rPr lang="en-US" dirty="0"/>
              <a:t>Edit Master text styles</a:t>
            </a:r>
          </a:p>
        </p:txBody>
      </p:sp>
      <p:sp>
        <p:nvSpPr>
          <p:cNvPr id="78" name="Text Placeholder 75"/>
          <p:cNvSpPr>
            <a:spLocks noGrp="1"/>
          </p:cNvSpPr>
          <p:nvPr>
            <p:ph type="body" sz="quarter" idx="19"/>
          </p:nvPr>
        </p:nvSpPr>
        <p:spPr>
          <a:xfrm>
            <a:off x="2044586" y="3233963"/>
            <a:ext cx="2521099" cy="341974"/>
          </a:xfrm>
        </p:spPr>
        <p:txBody>
          <a:bodyPr>
            <a:normAutofit/>
          </a:bodyPr>
          <a:lstStyle>
            <a:lvl1pPr marL="0" indent="0">
              <a:buNone/>
              <a:defRPr sz="2000">
                <a:solidFill>
                  <a:schemeClr val="bg1"/>
                </a:solidFill>
              </a:defRPr>
            </a:lvl1pPr>
          </a:lstStyle>
          <a:p>
            <a:pPr lvl="0"/>
            <a:r>
              <a:rPr lang="en-US" dirty="0"/>
              <a:t>Edit Master text</a:t>
            </a:r>
          </a:p>
        </p:txBody>
      </p:sp>
      <p:sp>
        <p:nvSpPr>
          <p:cNvPr id="79" name="Text Placeholder 75"/>
          <p:cNvSpPr>
            <a:spLocks noGrp="1"/>
          </p:cNvSpPr>
          <p:nvPr>
            <p:ph type="body" sz="quarter" idx="20"/>
          </p:nvPr>
        </p:nvSpPr>
        <p:spPr>
          <a:xfrm>
            <a:off x="2745871" y="4250267"/>
            <a:ext cx="2521099" cy="341974"/>
          </a:xfrm>
        </p:spPr>
        <p:txBody>
          <a:bodyPr>
            <a:normAutofit/>
          </a:bodyPr>
          <a:lstStyle>
            <a:lvl1pPr marL="0" indent="0">
              <a:buNone/>
              <a:defRPr sz="2000">
                <a:solidFill>
                  <a:schemeClr val="bg1"/>
                </a:solidFill>
              </a:defRPr>
            </a:lvl1pPr>
          </a:lstStyle>
          <a:p>
            <a:pPr lvl="0"/>
            <a:r>
              <a:rPr lang="en-US" dirty="0"/>
              <a:t>Edit Master text</a:t>
            </a:r>
          </a:p>
        </p:txBody>
      </p:sp>
      <p:sp>
        <p:nvSpPr>
          <p:cNvPr id="80" name="Text Placeholder 75"/>
          <p:cNvSpPr>
            <a:spLocks noGrp="1"/>
          </p:cNvSpPr>
          <p:nvPr>
            <p:ph type="body" sz="quarter" idx="21" hasCustomPrompt="1"/>
          </p:nvPr>
        </p:nvSpPr>
        <p:spPr>
          <a:xfrm>
            <a:off x="218553" y="4049583"/>
            <a:ext cx="1327809" cy="542658"/>
          </a:xfrm>
        </p:spPr>
        <p:txBody>
          <a:bodyPr>
            <a:normAutofit/>
          </a:bodyPr>
          <a:lstStyle>
            <a:lvl1pPr marL="0" indent="0">
              <a:buNone/>
              <a:defRPr sz="2000">
                <a:solidFill>
                  <a:schemeClr val="bg1"/>
                </a:solidFill>
              </a:defRPr>
            </a:lvl1pPr>
          </a:lstStyle>
          <a:p>
            <a:pPr lvl="0"/>
            <a:r>
              <a:rPr lang="en-US" dirty="0"/>
              <a:t>Edit text</a:t>
            </a:r>
          </a:p>
        </p:txBody>
      </p:sp>
      <p:sp>
        <p:nvSpPr>
          <p:cNvPr id="81" name="Text Placeholder 75"/>
          <p:cNvSpPr>
            <a:spLocks noGrp="1"/>
          </p:cNvSpPr>
          <p:nvPr>
            <p:ph type="body" sz="quarter" idx="22" hasCustomPrompt="1"/>
          </p:nvPr>
        </p:nvSpPr>
        <p:spPr>
          <a:xfrm>
            <a:off x="8549590" y="3978938"/>
            <a:ext cx="2645302" cy="793500"/>
          </a:xfrm>
        </p:spPr>
        <p:txBody>
          <a:bodyPr>
            <a:normAutofit/>
          </a:bodyPr>
          <a:lstStyle>
            <a:lvl1pPr marL="0" indent="0">
              <a:buNone/>
              <a:defRPr sz="2000">
                <a:solidFill>
                  <a:schemeClr val="bg1"/>
                </a:solidFill>
              </a:defRPr>
            </a:lvl1pPr>
          </a:lstStyle>
          <a:p>
            <a:pPr lvl="0"/>
            <a:r>
              <a:rPr lang="en-US" dirty="0"/>
              <a:t>Edit text</a:t>
            </a:r>
          </a:p>
        </p:txBody>
      </p:sp>
      <p:sp>
        <p:nvSpPr>
          <p:cNvPr id="82" name="Text Placeholder 75"/>
          <p:cNvSpPr>
            <a:spLocks noGrp="1"/>
          </p:cNvSpPr>
          <p:nvPr>
            <p:ph type="body" sz="quarter" idx="23" hasCustomPrompt="1"/>
          </p:nvPr>
        </p:nvSpPr>
        <p:spPr>
          <a:xfrm>
            <a:off x="10057348" y="1655647"/>
            <a:ext cx="1863093" cy="490256"/>
          </a:xfrm>
        </p:spPr>
        <p:txBody>
          <a:bodyPr>
            <a:normAutofit/>
          </a:bodyPr>
          <a:lstStyle>
            <a:lvl1pPr marL="0" indent="0">
              <a:buNone/>
              <a:defRPr sz="2000">
                <a:solidFill>
                  <a:schemeClr val="bg1"/>
                </a:solidFill>
              </a:defRPr>
            </a:lvl1pPr>
          </a:lstStyle>
          <a:p>
            <a:pPr lvl="0"/>
            <a:r>
              <a:rPr lang="en-US" dirty="0"/>
              <a:t>Edit text</a:t>
            </a:r>
          </a:p>
        </p:txBody>
      </p:sp>
      <p:sp>
        <p:nvSpPr>
          <p:cNvPr id="83" name="Rectangle 82"/>
          <p:cNvSpPr/>
          <p:nvPr userDrawn="1"/>
        </p:nvSpPr>
        <p:spPr>
          <a:xfrm>
            <a:off x="9960721" y="2743526"/>
            <a:ext cx="2081746" cy="97739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4" name="Text Placeholder 75"/>
          <p:cNvSpPr>
            <a:spLocks noGrp="1"/>
          </p:cNvSpPr>
          <p:nvPr>
            <p:ph type="body" sz="quarter" idx="24" hasCustomPrompt="1"/>
          </p:nvPr>
        </p:nvSpPr>
        <p:spPr>
          <a:xfrm>
            <a:off x="10049507" y="2636108"/>
            <a:ext cx="1863093" cy="490256"/>
          </a:xfrm>
        </p:spPr>
        <p:txBody>
          <a:bodyPr>
            <a:normAutofit/>
          </a:bodyPr>
          <a:lstStyle>
            <a:lvl1pPr marL="0" indent="0">
              <a:buNone/>
              <a:defRPr sz="2000">
                <a:solidFill>
                  <a:schemeClr val="bg1"/>
                </a:solidFill>
              </a:defRPr>
            </a:lvl1pPr>
          </a:lstStyle>
          <a:p>
            <a:pPr lvl="0"/>
            <a:r>
              <a:rPr lang="en-US" dirty="0"/>
              <a:t>Edit text</a:t>
            </a:r>
          </a:p>
        </p:txBody>
      </p:sp>
      <p:sp>
        <p:nvSpPr>
          <p:cNvPr id="85" name="Text Placeholder 75"/>
          <p:cNvSpPr>
            <a:spLocks noGrp="1"/>
          </p:cNvSpPr>
          <p:nvPr>
            <p:ph type="body" sz="quarter" idx="25" hasCustomPrompt="1"/>
          </p:nvPr>
        </p:nvSpPr>
        <p:spPr>
          <a:xfrm>
            <a:off x="179777" y="3439263"/>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86" name="Text Placeholder 75"/>
          <p:cNvSpPr>
            <a:spLocks noGrp="1"/>
          </p:cNvSpPr>
          <p:nvPr>
            <p:ph type="body" sz="quarter" idx="26" hasCustomPrompt="1"/>
          </p:nvPr>
        </p:nvSpPr>
        <p:spPr>
          <a:xfrm>
            <a:off x="2000324" y="2805625"/>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87" name="Text Placeholder 75"/>
          <p:cNvSpPr>
            <a:spLocks noGrp="1"/>
          </p:cNvSpPr>
          <p:nvPr>
            <p:ph type="body" sz="quarter" idx="27" hasCustomPrompt="1"/>
          </p:nvPr>
        </p:nvSpPr>
        <p:spPr>
          <a:xfrm>
            <a:off x="1713637" y="1194063"/>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88" name="Text Placeholder 75"/>
          <p:cNvSpPr>
            <a:spLocks noGrp="1"/>
          </p:cNvSpPr>
          <p:nvPr>
            <p:ph type="body" sz="quarter" idx="28" hasCustomPrompt="1"/>
          </p:nvPr>
        </p:nvSpPr>
        <p:spPr>
          <a:xfrm>
            <a:off x="2636181" y="3729784"/>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89" name="Text Placeholder 75"/>
          <p:cNvSpPr>
            <a:spLocks noGrp="1"/>
          </p:cNvSpPr>
          <p:nvPr>
            <p:ph type="body" sz="quarter" idx="29" hasCustomPrompt="1"/>
          </p:nvPr>
        </p:nvSpPr>
        <p:spPr>
          <a:xfrm>
            <a:off x="5543001" y="2143552"/>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90" name="Text Placeholder 75"/>
          <p:cNvSpPr>
            <a:spLocks noGrp="1"/>
          </p:cNvSpPr>
          <p:nvPr>
            <p:ph type="body" sz="quarter" idx="30" hasCustomPrompt="1"/>
          </p:nvPr>
        </p:nvSpPr>
        <p:spPr>
          <a:xfrm>
            <a:off x="8478163" y="3467876"/>
            <a:ext cx="1327809" cy="542658"/>
          </a:xfrm>
        </p:spPr>
        <p:txBody>
          <a:bodyPr>
            <a:normAutofit/>
          </a:bodyPr>
          <a:lstStyle>
            <a:lvl1pPr marL="0" indent="0">
              <a:buNone/>
              <a:defRPr sz="2000">
                <a:solidFill>
                  <a:schemeClr val="tx1"/>
                </a:solidFill>
              </a:defRPr>
            </a:lvl1pPr>
          </a:lstStyle>
          <a:p>
            <a:pPr lvl="0"/>
            <a:r>
              <a:rPr lang="en-US" dirty="0"/>
              <a:t>Edit text</a:t>
            </a:r>
          </a:p>
        </p:txBody>
      </p:sp>
      <p:sp>
        <p:nvSpPr>
          <p:cNvPr id="91" name="Text Placeholder 75"/>
          <p:cNvSpPr>
            <a:spLocks noGrp="1"/>
          </p:cNvSpPr>
          <p:nvPr>
            <p:ph type="body" sz="quarter" idx="31" hasCustomPrompt="1"/>
          </p:nvPr>
        </p:nvSpPr>
        <p:spPr>
          <a:xfrm>
            <a:off x="9505729" y="1123895"/>
            <a:ext cx="1327809" cy="542658"/>
          </a:xfrm>
        </p:spPr>
        <p:txBody>
          <a:bodyPr>
            <a:normAutofit/>
          </a:bodyPr>
          <a:lstStyle>
            <a:lvl1pPr marL="0" indent="0">
              <a:buNone/>
              <a:defRPr sz="2000">
                <a:solidFill>
                  <a:schemeClr val="tx1"/>
                </a:solidFill>
              </a:defRPr>
            </a:lvl1pPr>
          </a:lstStyle>
          <a:p>
            <a:pPr lvl="0"/>
            <a:r>
              <a:rPr lang="en-US" dirty="0"/>
              <a:t>Edit text</a:t>
            </a:r>
          </a:p>
        </p:txBody>
      </p:sp>
    </p:spTree>
    <p:extLst>
      <p:ext uri="{BB962C8B-B14F-4D97-AF65-F5344CB8AC3E}">
        <p14:creationId xmlns:p14="http://schemas.microsoft.com/office/powerpoint/2010/main" val="524833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descr="Decorative background color">
            <a:extLst>
              <a:ext uri="{FF2B5EF4-FFF2-40B4-BE49-F238E27FC236}">
                <a16:creationId xmlns:a16="http://schemas.microsoft.com/office/drawing/2014/main" id="{9EA4BF5D-FC6A-4F4D-AF13-CA471D68E9DC}"/>
              </a:ext>
            </a:extLst>
          </p:cNvPr>
          <p:cNvSpPr/>
          <p:nvPr userDrawn="1"/>
        </p:nvSpPr>
        <p:spPr>
          <a:xfrm>
            <a:off x="0" y="0"/>
            <a:ext cx="12192000" cy="1206835"/>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dirty="0"/>
              <a:t>Click to edit title </a:t>
            </a:r>
          </a:p>
        </p:txBody>
      </p:sp>
    </p:spTree>
    <p:extLst>
      <p:ext uri="{BB962C8B-B14F-4D97-AF65-F5344CB8AC3E}">
        <p14:creationId xmlns:p14="http://schemas.microsoft.com/office/powerpoint/2010/main" val="3189175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1 of 37</a:t>
            </a:r>
            <a:endParaRPr lang="en-US" dirty="0"/>
          </a:p>
        </p:txBody>
      </p:sp>
      <p:sp>
        <p:nvSpPr>
          <p:cNvPr id="6" name="Slide Number Placeholder 5"/>
          <p:cNvSpPr>
            <a:spLocks noGrp="1"/>
          </p:cNvSpPr>
          <p:nvPr>
            <p:ph type="sldNum" sz="quarter" idx="12"/>
          </p:nvPr>
        </p:nvSpPr>
        <p:spPr/>
        <p:txBody>
          <a:bodyPr/>
          <a:lstStyle/>
          <a:p>
            <a:pPr>
              <a:defRPr/>
            </a:pPr>
            <a:fld id="{F75F8BFC-048C-4DC8-B868-5E5C32DD9C98}"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978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1 of 37</a:t>
            </a:r>
            <a:endParaRPr lang="en-US" dirty="0"/>
          </a:p>
        </p:txBody>
      </p:sp>
      <p:sp>
        <p:nvSpPr>
          <p:cNvPr id="6" name="Slide Number Placeholder 5"/>
          <p:cNvSpPr>
            <a:spLocks noGrp="1"/>
          </p:cNvSpPr>
          <p:nvPr>
            <p:ph type="sldNum" sz="quarter" idx="12"/>
          </p:nvPr>
        </p:nvSpPr>
        <p:spPr/>
        <p:txBody>
          <a:bodyPr/>
          <a:lstStyle/>
          <a:p>
            <a:pPr>
              <a:defRPr/>
            </a:pPr>
            <a:fld id="{027F3C09-C1D6-490F-8DF3-53A0AD637F70}" type="slidenum">
              <a:rPr lang="en-US" smtClean="0"/>
              <a:pPr>
                <a:defRPr/>
              </a:pPr>
              <a:t>‹#›</a:t>
            </a:fld>
            <a:endParaRPr lang="en-US"/>
          </a:p>
        </p:txBody>
      </p:sp>
    </p:spTree>
    <p:extLst>
      <p:ext uri="{BB962C8B-B14F-4D97-AF65-F5344CB8AC3E}">
        <p14:creationId xmlns:p14="http://schemas.microsoft.com/office/powerpoint/2010/main" val="3235334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1 of 37</a:t>
            </a:r>
            <a:endParaRPr lang="en-US" dirty="0"/>
          </a:p>
        </p:txBody>
      </p:sp>
      <p:sp>
        <p:nvSpPr>
          <p:cNvPr id="6" name="Slide Number Placeholder 5"/>
          <p:cNvSpPr>
            <a:spLocks noGrp="1"/>
          </p:cNvSpPr>
          <p:nvPr>
            <p:ph type="sldNum" sz="quarter" idx="12"/>
          </p:nvPr>
        </p:nvSpPr>
        <p:spPr/>
        <p:txBody>
          <a:bodyPr/>
          <a:lstStyle/>
          <a:p>
            <a:pPr>
              <a:defRPr/>
            </a:pPr>
            <a:fld id="{0B33526D-98F9-4BB7-97C4-0BE2E02F4D6F}"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94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1653-D3D2-AE49-898D-B8DA3DADF8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9FF6B1-973F-7841-AC1F-CC2E0190C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66688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1 of 37</a:t>
            </a:r>
            <a:endParaRPr lang="en-US" dirty="0"/>
          </a:p>
        </p:txBody>
      </p:sp>
      <p:sp>
        <p:nvSpPr>
          <p:cNvPr id="7" name="Slide Number Placeholder 6"/>
          <p:cNvSpPr>
            <a:spLocks noGrp="1"/>
          </p:cNvSpPr>
          <p:nvPr>
            <p:ph type="sldNum" sz="quarter" idx="12"/>
          </p:nvPr>
        </p:nvSpPr>
        <p:spPr/>
        <p:txBody>
          <a:bodyPr/>
          <a:lstStyle/>
          <a:p>
            <a:pPr>
              <a:defRPr/>
            </a:pPr>
            <a:fld id="{8BD1B84B-A3F1-44EB-A067-2F4929BBAC30}" type="slidenum">
              <a:rPr lang="en-US" smtClean="0"/>
              <a:pPr>
                <a:defRPr/>
              </a:pPr>
              <a:t>‹#›</a:t>
            </a:fld>
            <a:endParaRPr lang="en-US"/>
          </a:p>
        </p:txBody>
      </p:sp>
    </p:spTree>
    <p:extLst>
      <p:ext uri="{BB962C8B-B14F-4D97-AF65-F5344CB8AC3E}">
        <p14:creationId xmlns:p14="http://schemas.microsoft.com/office/powerpoint/2010/main" val="3039262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1 of 37</a:t>
            </a:r>
            <a:endParaRPr lang="en-US" dirty="0"/>
          </a:p>
        </p:txBody>
      </p:sp>
      <p:sp>
        <p:nvSpPr>
          <p:cNvPr id="9" name="Slide Number Placeholder 8"/>
          <p:cNvSpPr>
            <a:spLocks noGrp="1"/>
          </p:cNvSpPr>
          <p:nvPr>
            <p:ph type="sldNum" sz="quarter" idx="12"/>
          </p:nvPr>
        </p:nvSpPr>
        <p:spPr/>
        <p:txBody>
          <a:bodyPr/>
          <a:lstStyle/>
          <a:p>
            <a:pPr>
              <a:defRPr/>
            </a:pPr>
            <a:fld id="{9A843B2D-728B-46F8-9E79-9CB5E33A3D46}" type="slidenum">
              <a:rPr lang="en-US" smtClean="0"/>
              <a:pPr>
                <a:defRPr/>
              </a:pPr>
              <a:t>‹#›</a:t>
            </a:fld>
            <a:endParaRPr lang="en-US"/>
          </a:p>
        </p:txBody>
      </p:sp>
    </p:spTree>
    <p:extLst>
      <p:ext uri="{BB962C8B-B14F-4D97-AF65-F5344CB8AC3E}">
        <p14:creationId xmlns:p14="http://schemas.microsoft.com/office/powerpoint/2010/main" val="543135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1 of 37</a:t>
            </a:r>
            <a:endParaRPr lang="en-US" dirty="0"/>
          </a:p>
        </p:txBody>
      </p:sp>
      <p:sp>
        <p:nvSpPr>
          <p:cNvPr id="5" name="Slide Number Placeholder 4"/>
          <p:cNvSpPr>
            <a:spLocks noGrp="1"/>
          </p:cNvSpPr>
          <p:nvPr>
            <p:ph type="sldNum" sz="quarter" idx="12"/>
          </p:nvPr>
        </p:nvSpPr>
        <p:spPr/>
        <p:txBody>
          <a:bodyPr/>
          <a:lstStyle/>
          <a:p>
            <a:pPr>
              <a:defRPr/>
            </a:pPr>
            <a:fld id="{43A59C2E-415E-4814-897C-D870D0C49ADD}" type="slidenum">
              <a:rPr lang="en-US" smtClean="0"/>
              <a:pPr>
                <a:defRPr/>
              </a:pPr>
              <a:t>‹#›</a:t>
            </a:fld>
            <a:endParaRPr lang="en-US"/>
          </a:p>
        </p:txBody>
      </p:sp>
    </p:spTree>
    <p:extLst>
      <p:ext uri="{BB962C8B-B14F-4D97-AF65-F5344CB8AC3E}">
        <p14:creationId xmlns:p14="http://schemas.microsoft.com/office/powerpoint/2010/main" val="25357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1 of 37</a:t>
            </a:r>
            <a:endParaRPr lang="en-US" dirty="0"/>
          </a:p>
        </p:txBody>
      </p:sp>
      <p:sp>
        <p:nvSpPr>
          <p:cNvPr id="9" name="Slide Number Placeholder 8"/>
          <p:cNvSpPr>
            <a:spLocks noGrp="1"/>
          </p:cNvSpPr>
          <p:nvPr>
            <p:ph type="sldNum" sz="quarter" idx="12"/>
          </p:nvPr>
        </p:nvSpPr>
        <p:spPr/>
        <p:txBody>
          <a:bodyPr/>
          <a:lstStyle/>
          <a:p>
            <a:pPr>
              <a:defRPr/>
            </a:pPr>
            <a:fld id="{2C6B08E3-A722-4755-BE9B-3F87291E5BB7}" type="slidenum">
              <a:rPr lang="en-US" smtClean="0"/>
              <a:pPr>
                <a:defRPr/>
              </a:pPr>
              <a:t>‹#›</a:t>
            </a:fld>
            <a:endParaRPr lang="en-US"/>
          </a:p>
        </p:txBody>
      </p:sp>
    </p:spTree>
    <p:extLst>
      <p:ext uri="{BB962C8B-B14F-4D97-AF65-F5344CB8AC3E}">
        <p14:creationId xmlns:p14="http://schemas.microsoft.com/office/powerpoint/2010/main" val="2947645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r>
              <a:rPr lang="en-US"/>
              <a:t>1 of 37</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D46346D-D1CD-4E1F-A4E8-71810C9BD76E}" type="slidenum">
              <a:rPr lang="en-US" smtClean="0"/>
              <a:pPr>
                <a:defRPr/>
              </a:pPr>
              <a:t>‹#›</a:t>
            </a:fld>
            <a:endParaRPr lang="en-US"/>
          </a:p>
        </p:txBody>
      </p:sp>
    </p:spTree>
    <p:extLst>
      <p:ext uri="{BB962C8B-B14F-4D97-AF65-F5344CB8AC3E}">
        <p14:creationId xmlns:p14="http://schemas.microsoft.com/office/powerpoint/2010/main" val="2763245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1 of 37</a:t>
            </a:r>
            <a:endParaRPr lang="en-US" dirty="0"/>
          </a:p>
        </p:txBody>
      </p:sp>
      <p:sp>
        <p:nvSpPr>
          <p:cNvPr id="7" name="Slide Number Placeholder 6"/>
          <p:cNvSpPr>
            <a:spLocks noGrp="1"/>
          </p:cNvSpPr>
          <p:nvPr>
            <p:ph type="sldNum" sz="quarter" idx="12"/>
          </p:nvPr>
        </p:nvSpPr>
        <p:spPr/>
        <p:txBody>
          <a:bodyPr/>
          <a:lstStyle/>
          <a:p>
            <a:pPr>
              <a:defRPr/>
            </a:pPr>
            <a:fld id="{A6196A4C-44FE-45F6-A3AC-640D025B6953}" type="slidenum">
              <a:rPr lang="en-US" smtClean="0"/>
              <a:pPr>
                <a:defRPr/>
              </a:pPr>
              <a:t>‹#›</a:t>
            </a:fld>
            <a:endParaRPr lang="en-US"/>
          </a:p>
        </p:txBody>
      </p:sp>
    </p:spTree>
    <p:extLst>
      <p:ext uri="{BB962C8B-B14F-4D97-AF65-F5344CB8AC3E}">
        <p14:creationId xmlns:p14="http://schemas.microsoft.com/office/powerpoint/2010/main" val="2073544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1 of 37</a:t>
            </a:r>
            <a:endParaRPr lang="en-US" dirty="0"/>
          </a:p>
        </p:txBody>
      </p:sp>
      <p:sp>
        <p:nvSpPr>
          <p:cNvPr id="6" name="Slide Number Placeholder 5"/>
          <p:cNvSpPr>
            <a:spLocks noGrp="1"/>
          </p:cNvSpPr>
          <p:nvPr>
            <p:ph type="sldNum" sz="quarter" idx="12"/>
          </p:nvPr>
        </p:nvSpPr>
        <p:spPr/>
        <p:txBody>
          <a:bodyPr/>
          <a:lstStyle/>
          <a:p>
            <a:pPr>
              <a:defRPr/>
            </a:pPr>
            <a:fld id="{0B8AB041-472B-45D7-8E38-6A8E2182DEC3}" type="slidenum">
              <a:rPr lang="en-US" smtClean="0"/>
              <a:pPr>
                <a:defRPr/>
              </a:pPr>
              <a:t>‹#›</a:t>
            </a:fld>
            <a:endParaRPr lang="en-US"/>
          </a:p>
        </p:txBody>
      </p:sp>
    </p:spTree>
    <p:extLst>
      <p:ext uri="{BB962C8B-B14F-4D97-AF65-F5344CB8AC3E}">
        <p14:creationId xmlns:p14="http://schemas.microsoft.com/office/powerpoint/2010/main" val="3808377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1 of 37</a:t>
            </a:r>
            <a:endParaRPr lang="en-US" dirty="0"/>
          </a:p>
        </p:txBody>
      </p:sp>
      <p:sp>
        <p:nvSpPr>
          <p:cNvPr id="6" name="Slide Number Placeholder 5"/>
          <p:cNvSpPr>
            <a:spLocks noGrp="1"/>
          </p:cNvSpPr>
          <p:nvPr>
            <p:ph type="sldNum" sz="quarter" idx="12"/>
          </p:nvPr>
        </p:nvSpPr>
        <p:spPr/>
        <p:txBody>
          <a:bodyPr/>
          <a:lstStyle/>
          <a:p>
            <a:pPr>
              <a:defRPr/>
            </a:pPr>
            <a:fld id="{10C9C89F-6221-45CE-B113-753A871C03EA}" type="slidenum">
              <a:rPr lang="en-US" smtClean="0"/>
              <a:pPr>
                <a:defRPr/>
              </a:pPr>
              <a:t>‹#›</a:t>
            </a:fld>
            <a:endParaRPr lang="en-US"/>
          </a:p>
        </p:txBody>
      </p:sp>
    </p:spTree>
    <p:extLst>
      <p:ext uri="{BB962C8B-B14F-4D97-AF65-F5344CB8AC3E}">
        <p14:creationId xmlns:p14="http://schemas.microsoft.com/office/powerpoint/2010/main" val="704467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41867" y="228600"/>
            <a:ext cx="10363200" cy="978408"/>
          </a:xfrm>
        </p:spPr>
        <p:txBody>
          <a:bodyPr/>
          <a:lstStyle>
            <a:lvl1pPr>
              <a:defRPr b="1">
                <a:solidFill>
                  <a:schemeClr val="bg1">
                    <a:lumMod val="50000"/>
                  </a:schemeClr>
                </a:solidFill>
                <a:latin typeface="Corbel" panose="020B0503020204020204" pitchFamily="34" charset="0"/>
              </a:defRPr>
            </a:lvl1pPr>
          </a:lstStyle>
          <a:p>
            <a:r>
              <a:rPr lang="en-US"/>
              <a:t>Click to edit Master title style</a:t>
            </a:r>
          </a:p>
        </p:txBody>
      </p:sp>
      <p:sp>
        <p:nvSpPr>
          <p:cNvPr id="3" name="Text Placeholder 2"/>
          <p:cNvSpPr>
            <a:spLocks noGrp="1"/>
          </p:cNvSpPr>
          <p:nvPr>
            <p:ph type="body" sz="half" idx="1"/>
          </p:nvPr>
        </p:nvSpPr>
        <p:spPr>
          <a:xfrm>
            <a:off x="609600" y="1885950"/>
            <a:ext cx="5350933"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63735" y="1885950"/>
            <a:ext cx="5350933" cy="4171950"/>
          </a:xfrm>
        </p:spPr>
        <p:txBody>
          <a:bodyPr rtlCol="0">
            <a:normAutofit/>
          </a:bodyPr>
          <a:lstStyle/>
          <a:p>
            <a:pPr lvl="0"/>
            <a:endParaRPr lang="en-US" noProof="0"/>
          </a:p>
        </p:txBody>
      </p:sp>
      <p:sp>
        <p:nvSpPr>
          <p:cNvPr id="5" name="Slide Number Placeholder 5">
            <a:extLst>
              <a:ext uri="{FF2B5EF4-FFF2-40B4-BE49-F238E27FC236}">
                <a16:creationId xmlns:a16="http://schemas.microsoft.com/office/drawing/2014/main" id="{8FFC2D15-C824-48AD-965D-5DDDFAD943F1}"/>
              </a:ext>
            </a:extLst>
          </p:cNvPr>
          <p:cNvSpPr>
            <a:spLocks noGrp="1"/>
          </p:cNvSpPr>
          <p:nvPr>
            <p:ph type="sldNum" sz="quarter" idx="10"/>
          </p:nvPr>
        </p:nvSpPr>
        <p:spPr/>
        <p:txBody>
          <a:bodyPr/>
          <a:lstStyle>
            <a:lvl1pPr>
              <a:defRPr/>
            </a:lvl1pPr>
          </a:lstStyle>
          <a:p>
            <a:pPr>
              <a:defRPr/>
            </a:pPr>
            <a:fld id="{A0FBF48F-25D6-41F8-A312-34533D05889C}"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14B9B7E9-7183-4BAD-8171-2709A61DCE8D}"/>
              </a:ext>
            </a:extLst>
          </p:cNvPr>
          <p:cNvSpPr>
            <a:spLocks noGrp="1"/>
          </p:cNvSpPr>
          <p:nvPr>
            <p:ph type="ftr" sz="quarter" idx="11"/>
          </p:nvPr>
        </p:nvSpPr>
        <p:spPr/>
        <p:txBody>
          <a:bodyPr/>
          <a:lstStyle>
            <a:lvl1pPr>
              <a:defRPr/>
            </a:lvl1pPr>
          </a:lstStyle>
          <a:p>
            <a:pPr>
              <a:defRPr/>
            </a:pPr>
            <a:r>
              <a:rPr lang="en-US"/>
              <a:t>1 of 37</a:t>
            </a:r>
          </a:p>
        </p:txBody>
      </p:sp>
      <p:sp>
        <p:nvSpPr>
          <p:cNvPr id="7" name="Date Placeholder 3">
            <a:extLst>
              <a:ext uri="{FF2B5EF4-FFF2-40B4-BE49-F238E27FC236}">
                <a16:creationId xmlns:a16="http://schemas.microsoft.com/office/drawing/2014/main" id="{B8E9603B-D17D-4BE7-9E33-EE95C13B4D71}"/>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794551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7" name="Rectangle 16" descr="Decorative background color">
            <a:extLst>
              <a:ext uri="{FF2B5EF4-FFF2-40B4-BE49-F238E27FC236}">
                <a16:creationId xmlns:a16="http://schemas.microsoft.com/office/drawing/2014/main" id="{5D7DC3FE-1996-B84A-A40F-DF9482545EEF}"/>
              </a:ext>
            </a:extLst>
          </p:cNvPr>
          <p:cNvSpPr/>
          <p:nvPr userDrawn="1"/>
        </p:nvSpPr>
        <p:spPr>
          <a:xfrm>
            <a:off x="0" y="884622"/>
            <a:ext cx="12192000" cy="5385364"/>
          </a:xfrm>
          <a:prstGeom prst="rect">
            <a:avLst/>
          </a:prstGeom>
          <a:solidFill>
            <a:srgbClr val="E5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Decorative background color">
            <a:extLst>
              <a:ext uri="{FF2B5EF4-FFF2-40B4-BE49-F238E27FC236}">
                <a16:creationId xmlns:a16="http://schemas.microsoft.com/office/drawing/2014/main" id="{FAA8FBD0-7709-5F4A-B39F-6123C8E45346}"/>
              </a:ext>
            </a:extLst>
          </p:cNvPr>
          <p:cNvSpPr/>
          <p:nvPr/>
        </p:nvSpPr>
        <p:spPr>
          <a:xfrm>
            <a:off x="8158993" y="4580618"/>
            <a:ext cx="4011385" cy="1507732"/>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a:p>
        </p:txBody>
      </p:sp>
      <p:sp>
        <p:nvSpPr>
          <p:cNvPr id="16" name="Text Placeholder 3">
            <a:extLst>
              <a:ext uri="{FF2B5EF4-FFF2-40B4-BE49-F238E27FC236}">
                <a16:creationId xmlns:a16="http://schemas.microsoft.com/office/drawing/2014/main" id="{FBA1631E-2A47-2F4C-A7B7-1D0A084CB272}"/>
              </a:ext>
            </a:extLst>
          </p:cNvPr>
          <p:cNvSpPr>
            <a:spLocks noGrp="1"/>
          </p:cNvSpPr>
          <p:nvPr>
            <p:ph type="body" sz="half" idx="12"/>
          </p:nvPr>
        </p:nvSpPr>
        <p:spPr>
          <a:xfrm>
            <a:off x="8263000" y="4783005"/>
            <a:ext cx="3500854" cy="10781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4616970" y="1684006"/>
            <a:ext cx="4557009" cy="3577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Rectangle 6" descr="Decorative background color">
            <a:extLst>
              <a:ext uri="{FF2B5EF4-FFF2-40B4-BE49-F238E27FC236}">
                <a16:creationId xmlns:a16="http://schemas.microsoft.com/office/drawing/2014/main" id="{1A987BF4-4EA0-024C-9867-CC03B41C018B}"/>
              </a:ext>
            </a:extLst>
          </p:cNvPr>
          <p:cNvSpPr/>
          <p:nvPr userDrawn="1"/>
        </p:nvSpPr>
        <p:spPr>
          <a:xfrm>
            <a:off x="693818" y="884621"/>
            <a:ext cx="2848890" cy="5385365"/>
          </a:xfrm>
          <a:prstGeom prst="rect">
            <a:avLst/>
          </a:prstGeom>
          <a:solidFill>
            <a:srgbClr val="087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4BC083-A42F-CA4D-B4B1-0D33BFD350D7}"/>
              </a:ext>
            </a:extLst>
          </p:cNvPr>
          <p:cNvSpPr/>
          <p:nvPr userDrawn="1"/>
        </p:nvSpPr>
        <p:spPr>
          <a:xfrm>
            <a:off x="115642" y="2379025"/>
            <a:ext cx="5965118" cy="2324299"/>
          </a:xfrm>
          <a:prstGeom prst="rect">
            <a:avLst/>
          </a:prstGeom>
          <a:solidFill>
            <a:srgbClr val="065D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E2AA19F1-54A5-CA46-A5ED-7F0400EBE8EB}"/>
              </a:ext>
            </a:extLst>
          </p:cNvPr>
          <p:cNvSpPr>
            <a:spLocks noGrp="1"/>
          </p:cNvSpPr>
          <p:nvPr>
            <p:ph type="body" sz="half" idx="10"/>
          </p:nvPr>
        </p:nvSpPr>
        <p:spPr>
          <a:xfrm>
            <a:off x="276668" y="2439913"/>
            <a:ext cx="3500854" cy="2821635"/>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1084398"/>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276668" y="-83868"/>
            <a:ext cx="10515600" cy="1325563"/>
          </a:xfrm>
        </p:spPr>
        <p:txBody>
          <a:bodyPr/>
          <a:lstStyle>
            <a:lvl1pPr>
              <a:defRPr>
                <a:solidFill>
                  <a:schemeClr val="bg1"/>
                </a:solidFill>
              </a:defRPr>
            </a:lvl1pPr>
          </a:lstStyle>
          <a:p>
            <a:r>
              <a:rPr lang="en-US" dirty="0"/>
              <a:t>Click to edit title </a:t>
            </a:r>
          </a:p>
        </p:txBody>
      </p:sp>
    </p:spTree>
    <p:extLst>
      <p:ext uri="{BB962C8B-B14F-4D97-AF65-F5344CB8AC3E}">
        <p14:creationId xmlns:p14="http://schemas.microsoft.com/office/powerpoint/2010/main" val="273367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9F66-C35B-404D-AD32-E4756A4EC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82E52-3E0F-6346-BED5-5C820177CB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A60D1C-73D3-A645-A205-B4AC6342C6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454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7020-A87E-4C43-BA3C-00C5B66F84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65C41-3AC0-4FD2-B67A-D0185C0B25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63453-0268-4A79-99EC-B5BA7F7F6EB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EFE5E67-510F-400A-B975-474727027F4C}"/>
              </a:ext>
            </a:extLst>
          </p:cNvPr>
          <p:cNvSpPr>
            <a:spLocks noGrp="1"/>
          </p:cNvSpPr>
          <p:nvPr>
            <p:ph type="ftr" sz="quarter" idx="11"/>
          </p:nvPr>
        </p:nvSpPr>
        <p:spPr/>
        <p:txBody>
          <a:bodyPr/>
          <a:lstStyle/>
          <a:p>
            <a:pPr>
              <a:defRPr/>
            </a:pPr>
            <a:r>
              <a:rPr lang="en-US"/>
              <a:t>1 of 37</a:t>
            </a:r>
            <a:endParaRPr lang="en-US" dirty="0"/>
          </a:p>
        </p:txBody>
      </p:sp>
      <p:sp>
        <p:nvSpPr>
          <p:cNvPr id="6" name="Slide Number Placeholder 5">
            <a:extLst>
              <a:ext uri="{FF2B5EF4-FFF2-40B4-BE49-F238E27FC236}">
                <a16:creationId xmlns:a16="http://schemas.microsoft.com/office/drawing/2014/main" id="{3F46D146-DC12-4507-AAC8-4CD06580F6D7}"/>
              </a:ext>
            </a:extLst>
          </p:cNvPr>
          <p:cNvSpPr>
            <a:spLocks noGrp="1"/>
          </p:cNvSpPr>
          <p:nvPr>
            <p:ph type="sldNum" sz="quarter" idx="12"/>
          </p:nvPr>
        </p:nvSpPr>
        <p:spPr/>
        <p:txBody>
          <a:bodyPr/>
          <a:lstStyle/>
          <a:p>
            <a:pPr>
              <a:defRPr/>
            </a:pPr>
            <a:fld id="{F75F8BFC-048C-4DC8-B868-5E5C32DD9C98}" type="slidenum">
              <a:rPr lang="en-US" smtClean="0"/>
              <a:pPr>
                <a:defRPr/>
              </a:pPr>
              <a:t>‹#›</a:t>
            </a:fld>
            <a:endParaRPr lang="en-US"/>
          </a:p>
        </p:txBody>
      </p:sp>
    </p:spTree>
    <p:extLst>
      <p:ext uri="{BB962C8B-B14F-4D97-AF65-F5344CB8AC3E}">
        <p14:creationId xmlns:p14="http://schemas.microsoft.com/office/powerpoint/2010/main" val="2627856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4186-9E74-4937-869A-18D02BB5A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77687-5642-4770-BF52-631E574FD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53E62-C1C6-4070-82DD-7DE706B2FC5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2765EAE-B551-42DC-BD39-3E91ACC38EF6}"/>
              </a:ext>
            </a:extLst>
          </p:cNvPr>
          <p:cNvSpPr>
            <a:spLocks noGrp="1"/>
          </p:cNvSpPr>
          <p:nvPr>
            <p:ph type="ftr" sz="quarter" idx="11"/>
          </p:nvPr>
        </p:nvSpPr>
        <p:spPr/>
        <p:txBody>
          <a:bodyPr/>
          <a:lstStyle/>
          <a:p>
            <a:pPr>
              <a:defRPr/>
            </a:pPr>
            <a:r>
              <a:rPr lang="en-US"/>
              <a:t>1 of 37</a:t>
            </a:r>
            <a:endParaRPr lang="en-US" dirty="0"/>
          </a:p>
        </p:txBody>
      </p:sp>
      <p:sp>
        <p:nvSpPr>
          <p:cNvPr id="6" name="Slide Number Placeholder 5">
            <a:extLst>
              <a:ext uri="{FF2B5EF4-FFF2-40B4-BE49-F238E27FC236}">
                <a16:creationId xmlns:a16="http://schemas.microsoft.com/office/drawing/2014/main" id="{14711F6C-6773-4FAA-8F86-BA4D1AB63713}"/>
              </a:ext>
            </a:extLst>
          </p:cNvPr>
          <p:cNvSpPr>
            <a:spLocks noGrp="1"/>
          </p:cNvSpPr>
          <p:nvPr>
            <p:ph type="sldNum" sz="quarter" idx="12"/>
          </p:nvPr>
        </p:nvSpPr>
        <p:spPr/>
        <p:txBody>
          <a:bodyPr/>
          <a:lstStyle/>
          <a:p>
            <a:pPr>
              <a:defRPr/>
            </a:pPr>
            <a:fld id="{027F3C09-C1D6-490F-8DF3-53A0AD637F70}" type="slidenum">
              <a:rPr lang="en-US" smtClean="0"/>
              <a:pPr>
                <a:defRPr/>
              </a:pPr>
              <a:t>‹#›</a:t>
            </a:fld>
            <a:endParaRPr lang="en-US"/>
          </a:p>
        </p:txBody>
      </p:sp>
    </p:spTree>
    <p:extLst>
      <p:ext uri="{BB962C8B-B14F-4D97-AF65-F5344CB8AC3E}">
        <p14:creationId xmlns:p14="http://schemas.microsoft.com/office/powerpoint/2010/main" val="4052787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01AC-FE1B-4C0B-BE9D-8BB508A2D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7A4A32-CF5C-4A19-B55E-970E21E46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A7343-2D8E-4BBB-9B02-89A4C02F516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0A806E-A33D-412B-BA9A-42B73CF36CE0}"/>
              </a:ext>
            </a:extLst>
          </p:cNvPr>
          <p:cNvSpPr>
            <a:spLocks noGrp="1"/>
          </p:cNvSpPr>
          <p:nvPr>
            <p:ph type="ftr" sz="quarter" idx="11"/>
          </p:nvPr>
        </p:nvSpPr>
        <p:spPr/>
        <p:txBody>
          <a:bodyPr/>
          <a:lstStyle/>
          <a:p>
            <a:pPr>
              <a:defRPr/>
            </a:pPr>
            <a:r>
              <a:rPr lang="en-US"/>
              <a:t>1 of 37</a:t>
            </a:r>
            <a:endParaRPr lang="en-US" dirty="0"/>
          </a:p>
        </p:txBody>
      </p:sp>
      <p:sp>
        <p:nvSpPr>
          <p:cNvPr id="6" name="Slide Number Placeholder 5">
            <a:extLst>
              <a:ext uri="{FF2B5EF4-FFF2-40B4-BE49-F238E27FC236}">
                <a16:creationId xmlns:a16="http://schemas.microsoft.com/office/drawing/2014/main" id="{20E2AC31-379D-44CC-8182-C0727C3722EA}"/>
              </a:ext>
            </a:extLst>
          </p:cNvPr>
          <p:cNvSpPr>
            <a:spLocks noGrp="1"/>
          </p:cNvSpPr>
          <p:nvPr>
            <p:ph type="sldNum" sz="quarter" idx="12"/>
          </p:nvPr>
        </p:nvSpPr>
        <p:spPr/>
        <p:txBody>
          <a:bodyPr/>
          <a:lstStyle/>
          <a:p>
            <a:pPr>
              <a:defRPr/>
            </a:pPr>
            <a:fld id="{0B33526D-98F9-4BB7-97C4-0BE2E02F4D6F}" type="slidenum">
              <a:rPr lang="en-US" smtClean="0"/>
              <a:pPr>
                <a:defRPr/>
              </a:pPr>
              <a:t>‹#›</a:t>
            </a:fld>
            <a:endParaRPr lang="en-US"/>
          </a:p>
        </p:txBody>
      </p:sp>
    </p:spTree>
    <p:extLst>
      <p:ext uri="{BB962C8B-B14F-4D97-AF65-F5344CB8AC3E}">
        <p14:creationId xmlns:p14="http://schemas.microsoft.com/office/powerpoint/2010/main" val="3591587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8FB5-B774-48A8-B49D-189447527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BA61B-C476-49B3-933B-3149996734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2F391-1CF4-4E44-A06D-247F34C0FB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0DC148-CD4E-4F68-AF71-5805664752BC}"/>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554D7E4-B6E7-4960-80A1-12E66C4724F6}"/>
              </a:ext>
            </a:extLst>
          </p:cNvPr>
          <p:cNvSpPr>
            <a:spLocks noGrp="1"/>
          </p:cNvSpPr>
          <p:nvPr>
            <p:ph type="ftr" sz="quarter" idx="11"/>
          </p:nvPr>
        </p:nvSpPr>
        <p:spPr/>
        <p:txBody>
          <a:bodyPr/>
          <a:lstStyle/>
          <a:p>
            <a:pPr>
              <a:defRPr/>
            </a:pPr>
            <a:r>
              <a:rPr lang="en-US"/>
              <a:t>1 of 37</a:t>
            </a:r>
            <a:endParaRPr lang="en-US" dirty="0"/>
          </a:p>
        </p:txBody>
      </p:sp>
      <p:sp>
        <p:nvSpPr>
          <p:cNvPr id="7" name="Slide Number Placeholder 6">
            <a:extLst>
              <a:ext uri="{FF2B5EF4-FFF2-40B4-BE49-F238E27FC236}">
                <a16:creationId xmlns:a16="http://schemas.microsoft.com/office/drawing/2014/main" id="{886DFC38-9753-49CD-99A2-FC7045F8542B}"/>
              </a:ext>
            </a:extLst>
          </p:cNvPr>
          <p:cNvSpPr>
            <a:spLocks noGrp="1"/>
          </p:cNvSpPr>
          <p:nvPr>
            <p:ph type="sldNum" sz="quarter" idx="12"/>
          </p:nvPr>
        </p:nvSpPr>
        <p:spPr/>
        <p:txBody>
          <a:bodyPr/>
          <a:lstStyle/>
          <a:p>
            <a:pPr>
              <a:defRPr/>
            </a:pPr>
            <a:fld id="{8BD1B84B-A3F1-44EB-A067-2F4929BBAC30}" type="slidenum">
              <a:rPr lang="en-US" smtClean="0"/>
              <a:pPr>
                <a:defRPr/>
              </a:pPr>
              <a:t>‹#›</a:t>
            </a:fld>
            <a:endParaRPr lang="en-US"/>
          </a:p>
        </p:txBody>
      </p:sp>
    </p:spTree>
    <p:extLst>
      <p:ext uri="{BB962C8B-B14F-4D97-AF65-F5344CB8AC3E}">
        <p14:creationId xmlns:p14="http://schemas.microsoft.com/office/powerpoint/2010/main" val="620663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148E-8091-4DD8-A08A-155A17BF99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4F367D-F48F-43D4-B749-ED272EFF0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CAE11-6E18-4483-B9F5-392020E58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3DAA3A-309C-47E5-8C19-A4D12C6BA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EAF3C-095A-4BDF-AE7B-898B3133B6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91D3B9-2897-4A50-991A-F9086E7BDC0D}"/>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69CF7BFB-9261-4ED8-B493-1843544AE890}"/>
              </a:ext>
            </a:extLst>
          </p:cNvPr>
          <p:cNvSpPr>
            <a:spLocks noGrp="1"/>
          </p:cNvSpPr>
          <p:nvPr>
            <p:ph type="ftr" sz="quarter" idx="11"/>
          </p:nvPr>
        </p:nvSpPr>
        <p:spPr/>
        <p:txBody>
          <a:bodyPr/>
          <a:lstStyle/>
          <a:p>
            <a:pPr>
              <a:defRPr/>
            </a:pPr>
            <a:r>
              <a:rPr lang="en-US"/>
              <a:t>1 of 37</a:t>
            </a:r>
            <a:endParaRPr lang="en-US" dirty="0"/>
          </a:p>
        </p:txBody>
      </p:sp>
      <p:sp>
        <p:nvSpPr>
          <p:cNvPr id="9" name="Slide Number Placeholder 8">
            <a:extLst>
              <a:ext uri="{FF2B5EF4-FFF2-40B4-BE49-F238E27FC236}">
                <a16:creationId xmlns:a16="http://schemas.microsoft.com/office/drawing/2014/main" id="{40F60824-9320-4579-B80C-62C902860C0F}"/>
              </a:ext>
            </a:extLst>
          </p:cNvPr>
          <p:cNvSpPr>
            <a:spLocks noGrp="1"/>
          </p:cNvSpPr>
          <p:nvPr>
            <p:ph type="sldNum" sz="quarter" idx="12"/>
          </p:nvPr>
        </p:nvSpPr>
        <p:spPr/>
        <p:txBody>
          <a:bodyPr/>
          <a:lstStyle/>
          <a:p>
            <a:pPr>
              <a:defRPr/>
            </a:pPr>
            <a:fld id="{9A843B2D-728B-46F8-9E79-9CB5E33A3D46}" type="slidenum">
              <a:rPr lang="en-US" smtClean="0"/>
              <a:pPr>
                <a:defRPr/>
              </a:pPr>
              <a:t>‹#›</a:t>
            </a:fld>
            <a:endParaRPr lang="en-US"/>
          </a:p>
        </p:txBody>
      </p:sp>
    </p:spTree>
    <p:extLst>
      <p:ext uri="{BB962C8B-B14F-4D97-AF65-F5344CB8AC3E}">
        <p14:creationId xmlns:p14="http://schemas.microsoft.com/office/powerpoint/2010/main" val="3130013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CAE6-20A4-43A0-B48F-9EDBB036E7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6B2861-0923-44E4-AFAF-BEACC6CEF2E5}"/>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5DA298FD-91C0-42EC-8581-06F8E9350E73}"/>
              </a:ext>
            </a:extLst>
          </p:cNvPr>
          <p:cNvSpPr>
            <a:spLocks noGrp="1"/>
          </p:cNvSpPr>
          <p:nvPr>
            <p:ph type="ftr" sz="quarter" idx="11"/>
          </p:nvPr>
        </p:nvSpPr>
        <p:spPr/>
        <p:txBody>
          <a:bodyPr/>
          <a:lstStyle/>
          <a:p>
            <a:pPr>
              <a:defRPr/>
            </a:pPr>
            <a:r>
              <a:rPr lang="en-US"/>
              <a:t>1 of 37</a:t>
            </a:r>
            <a:endParaRPr lang="en-US" dirty="0"/>
          </a:p>
        </p:txBody>
      </p:sp>
      <p:sp>
        <p:nvSpPr>
          <p:cNvPr id="5" name="Slide Number Placeholder 4">
            <a:extLst>
              <a:ext uri="{FF2B5EF4-FFF2-40B4-BE49-F238E27FC236}">
                <a16:creationId xmlns:a16="http://schemas.microsoft.com/office/drawing/2014/main" id="{70370501-86F7-45F1-9795-E31F8E5D6A3D}"/>
              </a:ext>
            </a:extLst>
          </p:cNvPr>
          <p:cNvSpPr>
            <a:spLocks noGrp="1"/>
          </p:cNvSpPr>
          <p:nvPr>
            <p:ph type="sldNum" sz="quarter" idx="12"/>
          </p:nvPr>
        </p:nvSpPr>
        <p:spPr/>
        <p:txBody>
          <a:bodyPr/>
          <a:lstStyle/>
          <a:p>
            <a:pPr>
              <a:defRPr/>
            </a:pPr>
            <a:fld id="{43A59C2E-415E-4814-897C-D870D0C49ADD}" type="slidenum">
              <a:rPr lang="en-US" smtClean="0"/>
              <a:pPr>
                <a:defRPr/>
              </a:pPr>
              <a:t>‹#›</a:t>
            </a:fld>
            <a:endParaRPr lang="en-US"/>
          </a:p>
        </p:txBody>
      </p:sp>
    </p:spTree>
    <p:extLst>
      <p:ext uri="{BB962C8B-B14F-4D97-AF65-F5344CB8AC3E}">
        <p14:creationId xmlns:p14="http://schemas.microsoft.com/office/powerpoint/2010/main" val="3304383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E7229-F5BC-4DED-9894-C890801F8F25}"/>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3812C9E-53C2-4E27-B66D-4DB1C883BFBC}"/>
              </a:ext>
            </a:extLst>
          </p:cNvPr>
          <p:cNvSpPr>
            <a:spLocks noGrp="1"/>
          </p:cNvSpPr>
          <p:nvPr>
            <p:ph type="ftr" sz="quarter" idx="11"/>
          </p:nvPr>
        </p:nvSpPr>
        <p:spPr/>
        <p:txBody>
          <a:bodyPr/>
          <a:lstStyle/>
          <a:p>
            <a:pPr>
              <a:defRPr/>
            </a:pPr>
            <a:r>
              <a:rPr lang="en-US"/>
              <a:t>1 of 37</a:t>
            </a:r>
            <a:endParaRPr lang="en-US" dirty="0"/>
          </a:p>
        </p:txBody>
      </p:sp>
      <p:sp>
        <p:nvSpPr>
          <p:cNvPr id="4" name="Slide Number Placeholder 3">
            <a:extLst>
              <a:ext uri="{FF2B5EF4-FFF2-40B4-BE49-F238E27FC236}">
                <a16:creationId xmlns:a16="http://schemas.microsoft.com/office/drawing/2014/main" id="{EBFAA26D-E41C-4411-835B-3CC6572E5AE0}"/>
              </a:ext>
            </a:extLst>
          </p:cNvPr>
          <p:cNvSpPr>
            <a:spLocks noGrp="1"/>
          </p:cNvSpPr>
          <p:nvPr>
            <p:ph type="sldNum" sz="quarter" idx="12"/>
          </p:nvPr>
        </p:nvSpPr>
        <p:spPr/>
        <p:txBody>
          <a:bodyPr/>
          <a:lstStyle/>
          <a:p>
            <a:pPr>
              <a:defRPr/>
            </a:pPr>
            <a:fld id="{2C6B08E3-A722-4755-BE9B-3F87291E5BB7}" type="slidenum">
              <a:rPr lang="en-US" smtClean="0"/>
              <a:pPr>
                <a:defRPr/>
              </a:pPr>
              <a:t>‹#›</a:t>
            </a:fld>
            <a:endParaRPr lang="en-US"/>
          </a:p>
        </p:txBody>
      </p:sp>
    </p:spTree>
    <p:extLst>
      <p:ext uri="{BB962C8B-B14F-4D97-AF65-F5344CB8AC3E}">
        <p14:creationId xmlns:p14="http://schemas.microsoft.com/office/powerpoint/2010/main" val="3672478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9515-6C8B-4244-B99B-C6F59DBAE7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CE9906-AC1C-4ECB-8D7B-59689A251B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611C20-7515-4057-987F-6E5E679BA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33E22-49AE-445D-8103-CFE3C3DEA04A}"/>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A72DCA1-73D6-49D1-8AA2-455D3195B68B}"/>
              </a:ext>
            </a:extLst>
          </p:cNvPr>
          <p:cNvSpPr>
            <a:spLocks noGrp="1"/>
          </p:cNvSpPr>
          <p:nvPr>
            <p:ph type="ftr" sz="quarter" idx="11"/>
          </p:nvPr>
        </p:nvSpPr>
        <p:spPr/>
        <p:txBody>
          <a:bodyPr/>
          <a:lstStyle/>
          <a:p>
            <a:pPr>
              <a:defRPr/>
            </a:pPr>
            <a:r>
              <a:rPr lang="en-US"/>
              <a:t>1 of 37</a:t>
            </a:r>
            <a:endParaRPr lang="en-US" dirty="0"/>
          </a:p>
        </p:txBody>
      </p:sp>
      <p:sp>
        <p:nvSpPr>
          <p:cNvPr id="7" name="Slide Number Placeholder 6">
            <a:extLst>
              <a:ext uri="{FF2B5EF4-FFF2-40B4-BE49-F238E27FC236}">
                <a16:creationId xmlns:a16="http://schemas.microsoft.com/office/drawing/2014/main" id="{6FC2AE0B-09DE-4A01-BFFE-88F54643D151}"/>
              </a:ext>
            </a:extLst>
          </p:cNvPr>
          <p:cNvSpPr>
            <a:spLocks noGrp="1"/>
          </p:cNvSpPr>
          <p:nvPr>
            <p:ph type="sldNum" sz="quarter" idx="12"/>
          </p:nvPr>
        </p:nvSpPr>
        <p:spPr/>
        <p:txBody>
          <a:bodyPr/>
          <a:lstStyle/>
          <a:p>
            <a:pPr>
              <a:defRPr/>
            </a:pPr>
            <a:fld id="{4D46346D-D1CD-4E1F-A4E8-71810C9BD76E}" type="slidenum">
              <a:rPr lang="en-US" smtClean="0"/>
              <a:pPr>
                <a:defRPr/>
              </a:pPr>
              <a:t>‹#›</a:t>
            </a:fld>
            <a:endParaRPr lang="en-US"/>
          </a:p>
        </p:txBody>
      </p:sp>
    </p:spTree>
    <p:extLst>
      <p:ext uri="{BB962C8B-B14F-4D97-AF65-F5344CB8AC3E}">
        <p14:creationId xmlns:p14="http://schemas.microsoft.com/office/powerpoint/2010/main" val="1813624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1D5B-8CE9-4799-9C02-8A814BC9D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092841-7D32-48A3-935A-AB52B5FA5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7CEE16-7C72-4E16-9ED7-409D57695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E5E560-792F-4A6F-9DC3-70F8333A79E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A0B7C02-207B-4D4E-9618-00054573B1A5}"/>
              </a:ext>
            </a:extLst>
          </p:cNvPr>
          <p:cNvSpPr>
            <a:spLocks noGrp="1"/>
          </p:cNvSpPr>
          <p:nvPr>
            <p:ph type="ftr" sz="quarter" idx="11"/>
          </p:nvPr>
        </p:nvSpPr>
        <p:spPr/>
        <p:txBody>
          <a:bodyPr/>
          <a:lstStyle/>
          <a:p>
            <a:pPr>
              <a:defRPr/>
            </a:pPr>
            <a:r>
              <a:rPr lang="en-US"/>
              <a:t>1 of 37</a:t>
            </a:r>
            <a:endParaRPr lang="en-US" dirty="0"/>
          </a:p>
        </p:txBody>
      </p:sp>
      <p:sp>
        <p:nvSpPr>
          <p:cNvPr id="7" name="Slide Number Placeholder 6">
            <a:extLst>
              <a:ext uri="{FF2B5EF4-FFF2-40B4-BE49-F238E27FC236}">
                <a16:creationId xmlns:a16="http://schemas.microsoft.com/office/drawing/2014/main" id="{E382093C-DF2A-4BEE-B5FE-10A4FA1D182C}"/>
              </a:ext>
            </a:extLst>
          </p:cNvPr>
          <p:cNvSpPr>
            <a:spLocks noGrp="1"/>
          </p:cNvSpPr>
          <p:nvPr>
            <p:ph type="sldNum" sz="quarter" idx="12"/>
          </p:nvPr>
        </p:nvSpPr>
        <p:spPr/>
        <p:txBody>
          <a:bodyPr/>
          <a:lstStyle/>
          <a:p>
            <a:pPr>
              <a:defRPr/>
            </a:pPr>
            <a:fld id="{A6196A4C-44FE-45F6-A3AC-640D025B6953}" type="slidenum">
              <a:rPr lang="en-US" smtClean="0"/>
              <a:pPr>
                <a:defRPr/>
              </a:pPr>
              <a:t>‹#›</a:t>
            </a:fld>
            <a:endParaRPr lang="en-US"/>
          </a:p>
        </p:txBody>
      </p:sp>
    </p:spTree>
    <p:extLst>
      <p:ext uri="{BB962C8B-B14F-4D97-AF65-F5344CB8AC3E}">
        <p14:creationId xmlns:p14="http://schemas.microsoft.com/office/powerpoint/2010/main" val="1382081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C60F-A27B-4F9D-BD05-00780E3218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CEA072-0DA6-4EC5-AF90-B414CB110D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4E1F1-E35C-4924-9284-6B3D7FA2FA7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3F5F763-CDB0-4CF3-9213-8EB206988691}"/>
              </a:ext>
            </a:extLst>
          </p:cNvPr>
          <p:cNvSpPr>
            <a:spLocks noGrp="1"/>
          </p:cNvSpPr>
          <p:nvPr>
            <p:ph type="ftr" sz="quarter" idx="11"/>
          </p:nvPr>
        </p:nvSpPr>
        <p:spPr/>
        <p:txBody>
          <a:bodyPr/>
          <a:lstStyle/>
          <a:p>
            <a:pPr>
              <a:defRPr/>
            </a:pPr>
            <a:r>
              <a:rPr lang="en-US"/>
              <a:t>1 of 37</a:t>
            </a:r>
            <a:endParaRPr lang="en-US" dirty="0"/>
          </a:p>
        </p:txBody>
      </p:sp>
      <p:sp>
        <p:nvSpPr>
          <p:cNvPr id="6" name="Slide Number Placeholder 5">
            <a:extLst>
              <a:ext uri="{FF2B5EF4-FFF2-40B4-BE49-F238E27FC236}">
                <a16:creationId xmlns:a16="http://schemas.microsoft.com/office/drawing/2014/main" id="{40150AF5-F04E-4835-9D78-BCD6610501B1}"/>
              </a:ext>
            </a:extLst>
          </p:cNvPr>
          <p:cNvSpPr>
            <a:spLocks noGrp="1"/>
          </p:cNvSpPr>
          <p:nvPr>
            <p:ph type="sldNum" sz="quarter" idx="12"/>
          </p:nvPr>
        </p:nvSpPr>
        <p:spPr/>
        <p:txBody>
          <a:bodyPr/>
          <a:lstStyle/>
          <a:p>
            <a:pPr>
              <a:defRPr/>
            </a:pPr>
            <a:fld id="{0B8AB041-472B-45D7-8E38-6A8E2182DEC3}" type="slidenum">
              <a:rPr lang="en-US" smtClean="0"/>
              <a:pPr>
                <a:defRPr/>
              </a:pPr>
              <a:t>‹#›</a:t>
            </a:fld>
            <a:endParaRPr lang="en-US"/>
          </a:p>
        </p:txBody>
      </p:sp>
    </p:spTree>
    <p:extLst>
      <p:ext uri="{BB962C8B-B14F-4D97-AF65-F5344CB8AC3E}">
        <p14:creationId xmlns:p14="http://schemas.microsoft.com/office/powerpoint/2010/main" val="129936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A8EF-CFA0-204E-A6A6-2FA702AF73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1E1D8B-8195-2C46-BFDA-4E5C8E3DA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2F6DEE-9C6C-3C4F-8629-584E4A2CA2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7AA9B0-6F69-F649-BE34-B0685B20B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F41169-FDD4-B048-A4A4-F48FD790CC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897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7C7B98-5CAA-4279-863D-44C51321C8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93868E-D898-46A5-B259-D8A4979990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4E0EF-A020-41D3-B976-EC0F92CD21F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9D3CE7E-D9F0-4408-95B7-A4F10EC2120F}"/>
              </a:ext>
            </a:extLst>
          </p:cNvPr>
          <p:cNvSpPr>
            <a:spLocks noGrp="1"/>
          </p:cNvSpPr>
          <p:nvPr>
            <p:ph type="ftr" sz="quarter" idx="11"/>
          </p:nvPr>
        </p:nvSpPr>
        <p:spPr/>
        <p:txBody>
          <a:bodyPr/>
          <a:lstStyle/>
          <a:p>
            <a:pPr>
              <a:defRPr/>
            </a:pPr>
            <a:r>
              <a:rPr lang="en-US"/>
              <a:t>1 of 37</a:t>
            </a:r>
            <a:endParaRPr lang="en-US" dirty="0"/>
          </a:p>
        </p:txBody>
      </p:sp>
      <p:sp>
        <p:nvSpPr>
          <p:cNvPr id="6" name="Slide Number Placeholder 5">
            <a:extLst>
              <a:ext uri="{FF2B5EF4-FFF2-40B4-BE49-F238E27FC236}">
                <a16:creationId xmlns:a16="http://schemas.microsoft.com/office/drawing/2014/main" id="{BE9CE34A-091E-4254-A05B-15DE754A7CA5}"/>
              </a:ext>
            </a:extLst>
          </p:cNvPr>
          <p:cNvSpPr>
            <a:spLocks noGrp="1"/>
          </p:cNvSpPr>
          <p:nvPr>
            <p:ph type="sldNum" sz="quarter" idx="12"/>
          </p:nvPr>
        </p:nvSpPr>
        <p:spPr/>
        <p:txBody>
          <a:bodyPr/>
          <a:lstStyle/>
          <a:p>
            <a:pPr>
              <a:defRPr/>
            </a:pPr>
            <a:fld id="{10C9C89F-6221-45CE-B113-753A871C03EA}" type="slidenum">
              <a:rPr lang="en-US" smtClean="0"/>
              <a:pPr>
                <a:defRPr/>
              </a:pPr>
              <a:t>‹#›</a:t>
            </a:fld>
            <a:endParaRPr lang="en-US"/>
          </a:p>
        </p:txBody>
      </p:sp>
    </p:spTree>
    <p:extLst>
      <p:ext uri="{BB962C8B-B14F-4D97-AF65-F5344CB8AC3E}">
        <p14:creationId xmlns:p14="http://schemas.microsoft.com/office/powerpoint/2010/main" val="2680460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41867" y="228600"/>
            <a:ext cx="10363200" cy="978408"/>
          </a:xfrm>
        </p:spPr>
        <p:txBody>
          <a:bodyPr/>
          <a:lstStyle>
            <a:lvl1pPr>
              <a:defRPr b="1">
                <a:solidFill>
                  <a:schemeClr val="bg1">
                    <a:lumMod val="50000"/>
                  </a:schemeClr>
                </a:solidFill>
                <a:latin typeface="Corbel" panose="020B0503020204020204" pitchFamily="34" charset="0"/>
              </a:defRPr>
            </a:lvl1pPr>
          </a:lstStyle>
          <a:p>
            <a:r>
              <a:rPr lang="en-US"/>
              <a:t>Click to edit Master title style</a:t>
            </a:r>
          </a:p>
        </p:txBody>
      </p:sp>
      <p:sp>
        <p:nvSpPr>
          <p:cNvPr id="3" name="Text Placeholder 2"/>
          <p:cNvSpPr>
            <a:spLocks noGrp="1"/>
          </p:cNvSpPr>
          <p:nvPr>
            <p:ph type="body" sz="half" idx="1"/>
          </p:nvPr>
        </p:nvSpPr>
        <p:spPr>
          <a:xfrm>
            <a:off x="609600" y="1885950"/>
            <a:ext cx="5350933"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63735" y="1885950"/>
            <a:ext cx="5350933" cy="4171950"/>
          </a:xfrm>
        </p:spPr>
        <p:txBody>
          <a:bodyPr rtlCol="0">
            <a:normAutofit/>
          </a:bodyPr>
          <a:lstStyle/>
          <a:p>
            <a:pPr lvl="0"/>
            <a:endParaRPr lang="en-US" noProof="0"/>
          </a:p>
        </p:txBody>
      </p:sp>
      <p:sp>
        <p:nvSpPr>
          <p:cNvPr id="5" name="Slide Number Placeholder 5">
            <a:extLst>
              <a:ext uri="{FF2B5EF4-FFF2-40B4-BE49-F238E27FC236}">
                <a16:creationId xmlns:a16="http://schemas.microsoft.com/office/drawing/2014/main" id="{8FFC2D15-C824-48AD-965D-5DDDFAD943F1}"/>
              </a:ext>
            </a:extLst>
          </p:cNvPr>
          <p:cNvSpPr>
            <a:spLocks noGrp="1"/>
          </p:cNvSpPr>
          <p:nvPr>
            <p:ph type="sldNum" sz="quarter" idx="10"/>
          </p:nvPr>
        </p:nvSpPr>
        <p:spPr/>
        <p:txBody>
          <a:bodyPr/>
          <a:lstStyle>
            <a:lvl1pPr>
              <a:defRPr/>
            </a:lvl1pPr>
          </a:lstStyle>
          <a:p>
            <a:pPr>
              <a:defRPr/>
            </a:pPr>
            <a:fld id="{A0FBF48F-25D6-41F8-A312-34533D05889C}"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14B9B7E9-7183-4BAD-8171-2709A61DCE8D}"/>
              </a:ext>
            </a:extLst>
          </p:cNvPr>
          <p:cNvSpPr>
            <a:spLocks noGrp="1"/>
          </p:cNvSpPr>
          <p:nvPr>
            <p:ph type="ftr" sz="quarter" idx="11"/>
          </p:nvPr>
        </p:nvSpPr>
        <p:spPr/>
        <p:txBody>
          <a:bodyPr/>
          <a:lstStyle>
            <a:lvl1pPr>
              <a:defRPr/>
            </a:lvl1pPr>
          </a:lstStyle>
          <a:p>
            <a:pPr>
              <a:defRPr/>
            </a:pPr>
            <a:r>
              <a:rPr lang="en-US"/>
              <a:t>1 of 37</a:t>
            </a:r>
          </a:p>
        </p:txBody>
      </p:sp>
      <p:sp>
        <p:nvSpPr>
          <p:cNvPr id="7" name="Date Placeholder 3">
            <a:extLst>
              <a:ext uri="{FF2B5EF4-FFF2-40B4-BE49-F238E27FC236}">
                <a16:creationId xmlns:a16="http://schemas.microsoft.com/office/drawing/2014/main" id="{B8E9603B-D17D-4BE7-9E33-EE95C13B4D71}"/>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41859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descr="Decorative background color">
            <a:extLst>
              <a:ext uri="{FF2B5EF4-FFF2-40B4-BE49-F238E27FC236}">
                <a16:creationId xmlns:a16="http://schemas.microsoft.com/office/drawing/2014/main" id="{4B667975-7CE7-504E-9CA9-52F907222650}"/>
              </a:ext>
            </a:extLst>
          </p:cNvPr>
          <p:cNvSpPr/>
          <p:nvPr userDrawn="1"/>
        </p:nvSpPr>
        <p:spPr>
          <a:xfrm>
            <a:off x="-43476" y="0"/>
            <a:ext cx="12235476" cy="1304144"/>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dirty="0"/>
              <a:t>Click to edit title</a:t>
            </a:r>
          </a:p>
        </p:txBody>
      </p:sp>
      <p:sp>
        <p:nvSpPr>
          <p:cNvPr id="4" name="Content Placeholder 3">
            <a:extLst>
              <a:ext uri="{FF2B5EF4-FFF2-40B4-BE49-F238E27FC236}">
                <a16:creationId xmlns:a16="http://schemas.microsoft.com/office/drawing/2014/main" id="{5C4E2FEF-8358-8F4B-8942-7F8CD02853ED}"/>
              </a:ext>
            </a:extLst>
          </p:cNvPr>
          <p:cNvSpPr>
            <a:spLocks noGrp="1"/>
          </p:cNvSpPr>
          <p:nvPr>
            <p:ph sz="quarter" idx="10"/>
          </p:nvPr>
        </p:nvSpPr>
        <p:spPr>
          <a:xfrm>
            <a:off x="464649" y="1857545"/>
            <a:ext cx="10394475" cy="38539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82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descr="Decorative background color">
            <a:extLst>
              <a:ext uri="{FF2B5EF4-FFF2-40B4-BE49-F238E27FC236}">
                <a16:creationId xmlns:a16="http://schemas.microsoft.com/office/drawing/2014/main" id="{4B667975-7CE7-504E-9CA9-52F907222650}"/>
              </a:ext>
            </a:extLst>
          </p:cNvPr>
          <p:cNvSpPr/>
          <p:nvPr userDrawn="1"/>
        </p:nvSpPr>
        <p:spPr>
          <a:xfrm>
            <a:off x="-43476" y="-24713"/>
            <a:ext cx="12235476" cy="1304144"/>
          </a:xfrm>
          <a:prstGeom prst="rect">
            <a:avLst/>
          </a:prstGeom>
          <a:solidFill>
            <a:srgbClr val="4F7D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dirty="0"/>
              <a:t>Click to edit title</a:t>
            </a:r>
          </a:p>
        </p:txBody>
      </p:sp>
      <p:sp>
        <p:nvSpPr>
          <p:cNvPr id="4" name="Content Placeholder 3">
            <a:extLst>
              <a:ext uri="{FF2B5EF4-FFF2-40B4-BE49-F238E27FC236}">
                <a16:creationId xmlns:a16="http://schemas.microsoft.com/office/drawing/2014/main" id="{5C4E2FEF-8358-8F4B-8942-7F8CD02853ED}"/>
              </a:ext>
            </a:extLst>
          </p:cNvPr>
          <p:cNvSpPr>
            <a:spLocks noGrp="1"/>
          </p:cNvSpPr>
          <p:nvPr>
            <p:ph sz="quarter" idx="10"/>
          </p:nvPr>
        </p:nvSpPr>
        <p:spPr>
          <a:xfrm>
            <a:off x="343525" y="2561866"/>
            <a:ext cx="4366658" cy="667291"/>
          </a:xfrm>
        </p:spPr>
        <p:txBody>
          <a:bodyPr/>
          <a:lstStyle>
            <a:lvl1pPr marL="0" indent="0">
              <a:buNone/>
              <a:defRPr/>
            </a:lvl1pPr>
          </a:lstStyle>
          <a:p>
            <a:pPr lvl="0"/>
            <a:r>
              <a:rPr lang="en-US" dirty="0"/>
              <a:t>Edit Master text styles</a:t>
            </a:r>
          </a:p>
        </p:txBody>
      </p:sp>
    </p:spTree>
    <p:extLst>
      <p:ext uri="{BB962C8B-B14F-4D97-AF65-F5344CB8AC3E}">
        <p14:creationId xmlns:p14="http://schemas.microsoft.com/office/powerpoint/2010/main" val="273511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6" name="Rectangle 25" descr="decorative background"/>
          <p:cNvSpPr/>
          <p:nvPr userDrawn="1"/>
        </p:nvSpPr>
        <p:spPr>
          <a:xfrm>
            <a:off x="0" y="-1"/>
            <a:ext cx="12192000" cy="863947"/>
          </a:xfrm>
          <a:prstGeom prst="rect">
            <a:avLst/>
          </a:prstGeom>
          <a:solidFill>
            <a:srgbClr val="00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descr="decorative background"/>
          <p:cNvSpPr/>
          <p:nvPr userDrawn="1"/>
        </p:nvSpPr>
        <p:spPr>
          <a:xfrm>
            <a:off x="0" y="992087"/>
            <a:ext cx="12192000" cy="5277899"/>
          </a:xfrm>
          <a:prstGeom prst="rect">
            <a:avLst/>
          </a:prstGeom>
          <a:solidFill>
            <a:srgbClr val="9FD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decorative background"/>
          <p:cNvSpPr/>
          <p:nvPr userDrawn="1"/>
        </p:nvSpPr>
        <p:spPr>
          <a:xfrm>
            <a:off x="2257601" y="1057347"/>
            <a:ext cx="9579033" cy="119786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281478" y="146835"/>
            <a:ext cx="10515600" cy="570274"/>
          </a:xfrm>
        </p:spPr>
        <p:txBody>
          <a:bodyPr/>
          <a:lstStyle>
            <a:lvl1pPr>
              <a:defRPr>
                <a:solidFill>
                  <a:schemeClr val="bg1"/>
                </a:solidFill>
              </a:defRPr>
            </a:lvl1pPr>
          </a:lstStyle>
          <a:p>
            <a:r>
              <a:rPr lang="en-US" dirty="0"/>
              <a:t>Click to edit title</a:t>
            </a:r>
          </a:p>
        </p:txBody>
      </p:sp>
      <p:sp>
        <p:nvSpPr>
          <p:cNvPr id="7" name="Rectangle 6" descr="decorative background"/>
          <p:cNvSpPr/>
          <p:nvPr/>
        </p:nvSpPr>
        <p:spPr>
          <a:xfrm>
            <a:off x="281478" y="1057347"/>
            <a:ext cx="1643845" cy="1200329"/>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p>
        </p:txBody>
      </p:sp>
      <p:sp>
        <p:nvSpPr>
          <p:cNvPr id="5" name="Text Placeholder 4"/>
          <p:cNvSpPr>
            <a:spLocks noGrp="1"/>
          </p:cNvSpPr>
          <p:nvPr>
            <p:ph type="body" sz="quarter" idx="10" hasCustomPrompt="1"/>
          </p:nvPr>
        </p:nvSpPr>
        <p:spPr>
          <a:xfrm>
            <a:off x="2501900" y="1250748"/>
            <a:ext cx="9080500" cy="774700"/>
          </a:xfrm>
        </p:spPr>
        <p:txBody>
          <a:bodyPr/>
          <a:lstStyle>
            <a:lvl1pPr marL="0" indent="0">
              <a:buNone/>
              <a:defRPr>
                <a:solidFill>
                  <a:schemeClr val="bg1"/>
                </a:solidFill>
              </a:defRPr>
            </a:lvl1pPr>
          </a:lstStyle>
          <a:p>
            <a:pPr lvl="0"/>
            <a:r>
              <a:rPr lang="en-US" dirty="0"/>
              <a:t>Edit text </a:t>
            </a:r>
          </a:p>
        </p:txBody>
      </p:sp>
      <p:sp>
        <p:nvSpPr>
          <p:cNvPr id="11" name="Rectangle 10" descr="decorative background"/>
          <p:cNvSpPr/>
          <p:nvPr userDrawn="1"/>
        </p:nvSpPr>
        <p:spPr>
          <a:xfrm>
            <a:off x="2257601" y="2448612"/>
            <a:ext cx="9579033" cy="1089928"/>
          </a:xfrm>
          <a:prstGeom prst="rect">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decorative background"/>
          <p:cNvSpPr/>
          <p:nvPr userDrawn="1"/>
        </p:nvSpPr>
        <p:spPr>
          <a:xfrm>
            <a:off x="281478" y="2448612"/>
            <a:ext cx="1643845" cy="1092171"/>
          </a:xfrm>
          <a:prstGeom prst="rect">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p>
        </p:txBody>
      </p:sp>
      <p:sp>
        <p:nvSpPr>
          <p:cNvPr id="15" name="Text Placeholder 4"/>
          <p:cNvSpPr>
            <a:spLocks noGrp="1"/>
          </p:cNvSpPr>
          <p:nvPr>
            <p:ph type="body" sz="quarter" idx="11" hasCustomPrompt="1"/>
          </p:nvPr>
        </p:nvSpPr>
        <p:spPr>
          <a:xfrm>
            <a:off x="2501900" y="2572904"/>
            <a:ext cx="9080500" cy="774700"/>
          </a:xfrm>
        </p:spPr>
        <p:txBody>
          <a:bodyPr/>
          <a:lstStyle>
            <a:lvl1pPr marL="0" indent="0">
              <a:buNone/>
              <a:defRPr>
                <a:solidFill>
                  <a:schemeClr val="bg1"/>
                </a:solidFill>
              </a:defRPr>
            </a:lvl1pPr>
          </a:lstStyle>
          <a:p>
            <a:pPr lvl="0"/>
            <a:r>
              <a:rPr lang="en-US" dirty="0"/>
              <a:t>Edit text </a:t>
            </a:r>
          </a:p>
        </p:txBody>
      </p:sp>
      <p:sp>
        <p:nvSpPr>
          <p:cNvPr id="16" name="Rectangle 15" descr="decorative background"/>
          <p:cNvSpPr/>
          <p:nvPr userDrawn="1"/>
        </p:nvSpPr>
        <p:spPr>
          <a:xfrm>
            <a:off x="2257601" y="3699194"/>
            <a:ext cx="9579033" cy="119786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decorative background"/>
          <p:cNvSpPr/>
          <p:nvPr userDrawn="1"/>
        </p:nvSpPr>
        <p:spPr>
          <a:xfrm>
            <a:off x="281478" y="3699194"/>
            <a:ext cx="1643845" cy="1200329"/>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p>
        </p:txBody>
      </p:sp>
      <p:sp>
        <p:nvSpPr>
          <p:cNvPr id="18" name="Text Placeholder 4"/>
          <p:cNvSpPr>
            <a:spLocks noGrp="1"/>
          </p:cNvSpPr>
          <p:nvPr>
            <p:ph type="body" sz="quarter" idx="12" hasCustomPrompt="1"/>
          </p:nvPr>
        </p:nvSpPr>
        <p:spPr>
          <a:xfrm>
            <a:off x="2501900" y="3892595"/>
            <a:ext cx="9080500" cy="774700"/>
          </a:xfrm>
        </p:spPr>
        <p:txBody>
          <a:bodyPr/>
          <a:lstStyle>
            <a:lvl1pPr marL="0" indent="0">
              <a:buNone/>
              <a:defRPr>
                <a:solidFill>
                  <a:schemeClr val="bg1"/>
                </a:solidFill>
              </a:defRPr>
            </a:lvl1pPr>
          </a:lstStyle>
          <a:p>
            <a:pPr lvl="0"/>
            <a:r>
              <a:rPr lang="en-US" dirty="0"/>
              <a:t>Edit text </a:t>
            </a:r>
          </a:p>
        </p:txBody>
      </p:sp>
      <p:sp>
        <p:nvSpPr>
          <p:cNvPr id="19" name="Rectangle 18" descr="decorative background"/>
          <p:cNvSpPr/>
          <p:nvPr userDrawn="1"/>
        </p:nvSpPr>
        <p:spPr>
          <a:xfrm>
            <a:off x="2257601" y="5017340"/>
            <a:ext cx="9579033" cy="119786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descr="decorative background"/>
          <p:cNvSpPr/>
          <p:nvPr userDrawn="1"/>
        </p:nvSpPr>
        <p:spPr>
          <a:xfrm>
            <a:off x="281478" y="5017340"/>
            <a:ext cx="1643845" cy="1200329"/>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p>
        </p:txBody>
      </p:sp>
      <p:sp>
        <p:nvSpPr>
          <p:cNvPr id="21" name="Text Placeholder 4"/>
          <p:cNvSpPr>
            <a:spLocks noGrp="1"/>
          </p:cNvSpPr>
          <p:nvPr>
            <p:ph type="body" sz="quarter" idx="13" hasCustomPrompt="1"/>
          </p:nvPr>
        </p:nvSpPr>
        <p:spPr>
          <a:xfrm>
            <a:off x="2501900" y="5210741"/>
            <a:ext cx="9080500" cy="774700"/>
          </a:xfrm>
        </p:spPr>
        <p:txBody>
          <a:bodyPr/>
          <a:lstStyle>
            <a:lvl1pPr marL="0" indent="0">
              <a:buNone/>
              <a:defRPr>
                <a:solidFill>
                  <a:schemeClr val="bg1"/>
                </a:solidFill>
              </a:defRPr>
            </a:lvl1pPr>
          </a:lstStyle>
          <a:p>
            <a:pPr lvl="0"/>
            <a:r>
              <a:rPr lang="en-US" dirty="0"/>
              <a:t>Edit text </a:t>
            </a:r>
          </a:p>
        </p:txBody>
      </p:sp>
      <p:sp>
        <p:nvSpPr>
          <p:cNvPr id="22" name="Text Placeholder 4"/>
          <p:cNvSpPr>
            <a:spLocks noGrp="1"/>
          </p:cNvSpPr>
          <p:nvPr>
            <p:ph type="body" sz="quarter" idx="14" hasCustomPrompt="1"/>
          </p:nvPr>
        </p:nvSpPr>
        <p:spPr>
          <a:xfrm>
            <a:off x="444391" y="2606226"/>
            <a:ext cx="1282700" cy="774700"/>
          </a:xfrm>
        </p:spPr>
        <p:txBody>
          <a:bodyPr/>
          <a:lstStyle>
            <a:lvl1pPr marL="0" indent="0">
              <a:buNone/>
              <a:defRPr>
                <a:solidFill>
                  <a:schemeClr val="bg1"/>
                </a:solidFill>
              </a:defRPr>
            </a:lvl1pPr>
          </a:lstStyle>
          <a:p>
            <a:pPr lvl="0"/>
            <a:r>
              <a:rPr lang="en-US" dirty="0"/>
              <a:t>Edit text </a:t>
            </a:r>
          </a:p>
        </p:txBody>
      </p:sp>
      <p:sp>
        <p:nvSpPr>
          <p:cNvPr id="23" name="Text Placeholder 4"/>
          <p:cNvSpPr>
            <a:spLocks noGrp="1"/>
          </p:cNvSpPr>
          <p:nvPr>
            <p:ph type="body" sz="quarter" idx="15" hasCustomPrompt="1"/>
          </p:nvPr>
        </p:nvSpPr>
        <p:spPr>
          <a:xfrm>
            <a:off x="444391" y="1268929"/>
            <a:ext cx="1282700" cy="774700"/>
          </a:xfrm>
        </p:spPr>
        <p:txBody>
          <a:bodyPr/>
          <a:lstStyle>
            <a:lvl1pPr marL="0" indent="0">
              <a:buNone/>
              <a:defRPr>
                <a:solidFill>
                  <a:schemeClr val="bg1"/>
                </a:solidFill>
              </a:defRPr>
            </a:lvl1pPr>
          </a:lstStyle>
          <a:p>
            <a:pPr lvl="0"/>
            <a:r>
              <a:rPr lang="en-US" dirty="0"/>
              <a:t>Edit text </a:t>
            </a:r>
          </a:p>
        </p:txBody>
      </p:sp>
      <p:sp>
        <p:nvSpPr>
          <p:cNvPr id="24" name="Text Placeholder 4"/>
          <p:cNvSpPr>
            <a:spLocks noGrp="1"/>
          </p:cNvSpPr>
          <p:nvPr>
            <p:ph type="body" sz="quarter" idx="16" hasCustomPrompt="1"/>
          </p:nvPr>
        </p:nvSpPr>
        <p:spPr>
          <a:xfrm>
            <a:off x="462050" y="3910776"/>
            <a:ext cx="1282700" cy="774700"/>
          </a:xfrm>
        </p:spPr>
        <p:txBody>
          <a:bodyPr/>
          <a:lstStyle>
            <a:lvl1pPr marL="0" indent="0">
              <a:buNone/>
              <a:defRPr>
                <a:solidFill>
                  <a:schemeClr val="bg1"/>
                </a:solidFill>
              </a:defRPr>
            </a:lvl1pPr>
          </a:lstStyle>
          <a:p>
            <a:pPr lvl="0"/>
            <a:r>
              <a:rPr lang="en-US" dirty="0"/>
              <a:t>Edit text </a:t>
            </a:r>
          </a:p>
        </p:txBody>
      </p:sp>
      <p:sp>
        <p:nvSpPr>
          <p:cNvPr id="25" name="Text Placeholder 4"/>
          <p:cNvSpPr>
            <a:spLocks noGrp="1"/>
          </p:cNvSpPr>
          <p:nvPr>
            <p:ph type="body" sz="quarter" idx="17" hasCustomPrompt="1"/>
          </p:nvPr>
        </p:nvSpPr>
        <p:spPr>
          <a:xfrm>
            <a:off x="444391" y="5228922"/>
            <a:ext cx="1282700" cy="774700"/>
          </a:xfrm>
        </p:spPr>
        <p:txBody>
          <a:bodyPr/>
          <a:lstStyle>
            <a:lvl1pPr marL="0" indent="0">
              <a:buNone/>
              <a:defRPr>
                <a:solidFill>
                  <a:schemeClr val="bg1"/>
                </a:solidFill>
              </a:defRPr>
            </a:lvl1pPr>
          </a:lstStyle>
          <a:p>
            <a:pPr lvl="0"/>
            <a:r>
              <a:rPr lang="en-US" dirty="0"/>
              <a:t>Edit text </a:t>
            </a:r>
          </a:p>
        </p:txBody>
      </p:sp>
    </p:spTree>
    <p:extLst>
      <p:ext uri="{BB962C8B-B14F-4D97-AF65-F5344CB8AC3E}">
        <p14:creationId xmlns:p14="http://schemas.microsoft.com/office/powerpoint/2010/main" val="44666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Rounded Rectangle 7" descr="decorative background color">
            <a:extLst>
              <a:ext uri="{FF2B5EF4-FFF2-40B4-BE49-F238E27FC236}">
                <a16:creationId xmlns:a16="http://schemas.microsoft.com/office/drawing/2014/main" id="{BA8CAB85-73D8-AF4C-A7C9-53C1C2A078CB}"/>
              </a:ext>
            </a:extLst>
          </p:cNvPr>
          <p:cNvSpPr/>
          <p:nvPr/>
        </p:nvSpPr>
        <p:spPr>
          <a:xfrm>
            <a:off x="6739383" y="935478"/>
            <a:ext cx="4572000" cy="5219562"/>
          </a:xfrm>
          <a:prstGeom prst="roundRect">
            <a:avLst>
              <a:gd name="adj" fmla="val 6047"/>
            </a:avLst>
          </a:prstGeom>
          <a:solidFill>
            <a:srgbClr val="4F7D3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Decorative background color">
            <a:extLst>
              <a:ext uri="{FF2B5EF4-FFF2-40B4-BE49-F238E27FC236}">
                <a16:creationId xmlns:a16="http://schemas.microsoft.com/office/drawing/2014/main" id="{4B667975-7CE7-504E-9CA9-52F907222650}"/>
              </a:ext>
            </a:extLst>
          </p:cNvPr>
          <p:cNvSpPr/>
          <p:nvPr userDrawn="1"/>
        </p:nvSpPr>
        <p:spPr>
          <a:xfrm>
            <a:off x="-43476" y="0"/>
            <a:ext cx="12235476" cy="848124"/>
          </a:xfrm>
          <a:prstGeom prst="rect">
            <a:avLst/>
          </a:prstGeom>
          <a:solidFill>
            <a:srgbClr val="065D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descr="decorative background color">
            <a:extLst>
              <a:ext uri="{FF2B5EF4-FFF2-40B4-BE49-F238E27FC236}">
                <a16:creationId xmlns:a16="http://schemas.microsoft.com/office/drawing/2014/main" id="{726B6FEA-6C38-9C40-8BA4-568253E013BC}"/>
              </a:ext>
            </a:extLst>
          </p:cNvPr>
          <p:cNvSpPr/>
          <p:nvPr userDrawn="1"/>
        </p:nvSpPr>
        <p:spPr>
          <a:xfrm>
            <a:off x="922478" y="935478"/>
            <a:ext cx="4572000" cy="5219562"/>
          </a:xfrm>
          <a:prstGeom prst="roundRect">
            <a:avLst>
              <a:gd name="adj" fmla="val 6047"/>
            </a:avLst>
          </a:prstGeom>
          <a:solidFill>
            <a:srgbClr val="065D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descr="decorative background color">
            <a:extLst>
              <a:ext uri="{FF2B5EF4-FFF2-40B4-BE49-F238E27FC236}">
                <a16:creationId xmlns:a16="http://schemas.microsoft.com/office/drawing/2014/main" id="{1AA802D6-CF2B-044F-A18C-E4ACC67D3322}"/>
              </a:ext>
            </a:extLst>
          </p:cNvPr>
          <p:cNvSpPr/>
          <p:nvPr userDrawn="1"/>
        </p:nvSpPr>
        <p:spPr>
          <a:xfrm>
            <a:off x="1096924" y="1631795"/>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CF1B1E03-CB5A-CA45-BC52-0BC8DD39CD82}"/>
              </a:ext>
            </a:extLst>
          </p:cNvPr>
          <p:cNvSpPr>
            <a:spLocks noGrp="1"/>
          </p:cNvSpPr>
          <p:nvPr>
            <p:ph type="body" sz="quarter" idx="10"/>
          </p:nvPr>
        </p:nvSpPr>
        <p:spPr>
          <a:xfrm>
            <a:off x="8017685" y="1666802"/>
            <a:ext cx="2790825" cy="666750"/>
          </a:xfrm>
        </p:spPr>
        <p:txBody>
          <a:bodyPr>
            <a:normAutofit/>
          </a:bodyPr>
          <a:lstStyle>
            <a:lvl1pPr marL="0" indent="0">
              <a:buNone/>
              <a:defRPr sz="2000" b="1">
                <a:solidFill>
                  <a:schemeClr val="bg1"/>
                </a:solidFill>
              </a:defRPr>
            </a:lvl1pPr>
          </a:lstStyle>
          <a:p>
            <a:pPr lvl="0"/>
            <a:r>
              <a:rPr lang="en-US" dirty="0"/>
              <a:t>Edit Master text styles</a:t>
            </a:r>
          </a:p>
        </p:txBody>
      </p:sp>
      <p:cxnSp>
        <p:nvCxnSpPr>
          <p:cNvPr id="10" name="Straight Connector 9">
            <a:extLst>
              <a:ext uri="{FF2B5EF4-FFF2-40B4-BE49-F238E27FC236}">
                <a16:creationId xmlns:a16="http://schemas.microsoft.com/office/drawing/2014/main" id="{5D6AF3CF-F60D-5141-8AED-C7794E93152A}"/>
              </a:ext>
            </a:extLst>
          </p:cNvPr>
          <p:cNvCxnSpPr/>
          <p:nvPr/>
        </p:nvCxnSpPr>
        <p:spPr>
          <a:xfrm>
            <a:off x="8613597" y="1374559"/>
            <a:ext cx="27009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22">
            <a:extLst>
              <a:ext uri="{FF2B5EF4-FFF2-40B4-BE49-F238E27FC236}">
                <a16:creationId xmlns:a16="http://schemas.microsoft.com/office/drawing/2014/main" id="{6255C863-C912-6944-8537-E5981C8C173D}"/>
              </a:ext>
            </a:extLst>
          </p:cNvPr>
          <p:cNvSpPr>
            <a:spLocks noGrp="1"/>
          </p:cNvSpPr>
          <p:nvPr>
            <p:ph type="body" sz="quarter" idx="16"/>
          </p:nvPr>
        </p:nvSpPr>
        <p:spPr>
          <a:xfrm>
            <a:off x="2133784" y="5329157"/>
            <a:ext cx="3217826" cy="666750"/>
          </a:xfrm>
        </p:spPr>
        <p:txBody>
          <a:bodyPr>
            <a:normAutofit/>
          </a:bodyPr>
          <a:lstStyle>
            <a:lvl1pPr marL="0" indent="0">
              <a:buNone/>
              <a:defRPr sz="2000" b="1">
                <a:solidFill>
                  <a:schemeClr val="accent4">
                    <a:lumMod val="60000"/>
                    <a:lumOff val="40000"/>
                  </a:schemeClr>
                </a:solidFill>
              </a:defRPr>
            </a:lvl1pPr>
          </a:lstStyle>
          <a:p>
            <a:pPr lvl="0"/>
            <a:r>
              <a:rPr lang="en-US" dirty="0"/>
              <a:t>Edit Master text styles</a:t>
            </a:r>
          </a:p>
        </p:txBody>
      </p:sp>
      <p:sp>
        <p:nvSpPr>
          <p:cNvPr id="28" name="Text Placeholder 22">
            <a:extLst>
              <a:ext uri="{FF2B5EF4-FFF2-40B4-BE49-F238E27FC236}">
                <a16:creationId xmlns:a16="http://schemas.microsoft.com/office/drawing/2014/main" id="{A821C715-6166-EA40-9C90-C2CDB9377256}"/>
              </a:ext>
            </a:extLst>
          </p:cNvPr>
          <p:cNvSpPr>
            <a:spLocks noGrp="1"/>
          </p:cNvSpPr>
          <p:nvPr>
            <p:ph type="body" sz="quarter" idx="15"/>
          </p:nvPr>
        </p:nvSpPr>
        <p:spPr>
          <a:xfrm>
            <a:off x="2117887" y="4413569"/>
            <a:ext cx="3217826" cy="666750"/>
          </a:xfrm>
        </p:spPr>
        <p:txBody>
          <a:bodyPr>
            <a:normAutofit/>
          </a:bodyPr>
          <a:lstStyle>
            <a:lvl1pPr marL="0" indent="0">
              <a:buNone/>
              <a:defRPr sz="2000" b="1">
                <a:solidFill>
                  <a:schemeClr val="accent4">
                    <a:lumMod val="60000"/>
                    <a:lumOff val="40000"/>
                  </a:schemeClr>
                </a:solidFill>
              </a:defRPr>
            </a:lvl1pPr>
          </a:lstStyle>
          <a:p>
            <a:pPr lvl="0"/>
            <a:r>
              <a:rPr lang="en-US" dirty="0"/>
              <a:t>Edit Master text styles</a:t>
            </a:r>
          </a:p>
        </p:txBody>
      </p:sp>
      <p:sp>
        <p:nvSpPr>
          <p:cNvPr id="27" name="Text Placeholder 22">
            <a:extLst>
              <a:ext uri="{FF2B5EF4-FFF2-40B4-BE49-F238E27FC236}">
                <a16:creationId xmlns:a16="http://schemas.microsoft.com/office/drawing/2014/main" id="{E22EC356-2144-AD47-8A47-4AB066E41AB4}"/>
              </a:ext>
            </a:extLst>
          </p:cNvPr>
          <p:cNvSpPr>
            <a:spLocks noGrp="1"/>
          </p:cNvSpPr>
          <p:nvPr>
            <p:ph type="body" sz="quarter" idx="14"/>
          </p:nvPr>
        </p:nvSpPr>
        <p:spPr>
          <a:xfrm>
            <a:off x="2084632" y="2582391"/>
            <a:ext cx="3217826" cy="666750"/>
          </a:xfrm>
        </p:spPr>
        <p:txBody>
          <a:bodyPr>
            <a:normAutofit/>
          </a:bodyPr>
          <a:lstStyle>
            <a:lvl1pPr marL="0" indent="0">
              <a:buNone/>
              <a:defRPr sz="2000" b="1">
                <a:solidFill>
                  <a:schemeClr val="accent4">
                    <a:lumMod val="60000"/>
                    <a:lumOff val="40000"/>
                  </a:schemeClr>
                </a:solidFill>
              </a:defRPr>
            </a:lvl1pPr>
          </a:lstStyle>
          <a:p>
            <a:pPr lvl="0"/>
            <a:r>
              <a:rPr lang="en-US" dirty="0"/>
              <a:t>Edit Master text styles</a:t>
            </a:r>
          </a:p>
        </p:txBody>
      </p:sp>
      <p:cxnSp>
        <p:nvCxnSpPr>
          <p:cNvPr id="17" name="Straight Connector 16">
            <a:extLst>
              <a:ext uri="{FF2B5EF4-FFF2-40B4-BE49-F238E27FC236}">
                <a16:creationId xmlns:a16="http://schemas.microsoft.com/office/drawing/2014/main" id="{F6119216-CCD7-0641-BEAA-AFCAF8D887CB}"/>
              </a:ext>
            </a:extLst>
          </p:cNvPr>
          <p:cNvCxnSpPr/>
          <p:nvPr userDrawn="1"/>
        </p:nvCxnSpPr>
        <p:spPr>
          <a:xfrm>
            <a:off x="2793505" y="1371915"/>
            <a:ext cx="27009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343525" y="87354"/>
            <a:ext cx="10515600" cy="651715"/>
          </a:xfrm>
        </p:spPr>
        <p:txBody>
          <a:bodyPr/>
          <a:lstStyle>
            <a:lvl1pPr>
              <a:defRPr>
                <a:solidFill>
                  <a:schemeClr val="bg1"/>
                </a:solidFill>
              </a:defRPr>
            </a:lvl1pPr>
          </a:lstStyle>
          <a:p>
            <a:r>
              <a:rPr lang="en-US" dirty="0"/>
              <a:t>Click to edit title</a:t>
            </a:r>
          </a:p>
        </p:txBody>
      </p:sp>
      <p:sp>
        <p:nvSpPr>
          <p:cNvPr id="40" name="Title 1">
            <a:extLst>
              <a:ext uri="{FF2B5EF4-FFF2-40B4-BE49-F238E27FC236}">
                <a16:creationId xmlns:a16="http://schemas.microsoft.com/office/drawing/2014/main" id="{2617AB76-9509-5146-A610-878C42D8E150}"/>
              </a:ext>
            </a:extLst>
          </p:cNvPr>
          <p:cNvSpPr txBox="1">
            <a:spLocks/>
          </p:cNvSpPr>
          <p:nvPr userDrawn="1"/>
        </p:nvSpPr>
        <p:spPr>
          <a:xfrm>
            <a:off x="1022494" y="1275976"/>
            <a:ext cx="1728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4" name="Text Placeholder 3"/>
          <p:cNvSpPr>
            <a:spLocks noGrp="1"/>
          </p:cNvSpPr>
          <p:nvPr>
            <p:ph type="body" sz="quarter" idx="23"/>
          </p:nvPr>
        </p:nvSpPr>
        <p:spPr>
          <a:xfrm>
            <a:off x="1134667" y="1054782"/>
            <a:ext cx="1603375" cy="630238"/>
          </a:xfrm>
        </p:spPr>
        <p:txBody>
          <a:bodyPr>
            <a:normAutofit/>
          </a:bodyPr>
          <a:lstStyle>
            <a:lvl1pPr marL="0" indent="0">
              <a:buNone/>
              <a:defRPr sz="3600" b="1">
                <a:solidFill>
                  <a:schemeClr val="bg1"/>
                </a:solidFill>
              </a:defRPr>
            </a:lvl1pPr>
          </a:lstStyle>
          <a:p>
            <a:pPr lvl="0"/>
            <a:r>
              <a:rPr lang="en-US" dirty="0"/>
              <a:t>Edit</a:t>
            </a:r>
          </a:p>
        </p:txBody>
      </p:sp>
      <p:sp>
        <p:nvSpPr>
          <p:cNvPr id="30" name="Text Placeholder 3"/>
          <p:cNvSpPr>
            <a:spLocks noGrp="1"/>
          </p:cNvSpPr>
          <p:nvPr>
            <p:ph type="body" sz="quarter" idx="24"/>
          </p:nvPr>
        </p:nvSpPr>
        <p:spPr>
          <a:xfrm>
            <a:off x="6913081" y="1054782"/>
            <a:ext cx="1603375" cy="630238"/>
          </a:xfrm>
        </p:spPr>
        <p:txBody>
          <a:bodyPr>
            <a:normAutofit/>
          </a:bodyPr>
          <a:lstStyle>
            <a:lvl1pPr marL="0" indent="0">
              <a:buNone/>
              <a:defRPr sz="3600" b="1">
                <a:solidFill>
                  <a:schemeClr val="bg1"/>
                </a:solidFill>
              </a:defRPr>
            </a:lvl1pPr>
          </a:lstStyle>
          <a:p>
            <a:pPr lvl="0"/>
            <a:r>
              <a:rPr lang="en-US" dirty="0"/>
              <a:t>Edit</a:t>
            </a:r>
          </a:p>
        </p:txBody>
      </p:sp>
      <p:sp>
        <p:nvSpPr>
          <p:cNvPr id="32" name="Text Placeholder 22">
            <a:extLst>
              <a:ext uri="{FF2B5EF4-FFF2-40B4-BE49-F238E27FC236}">
                <a16:creationId xmlns:a16="http://schemas.microsoft.com/office/drawing/2014/main" id="{A821C715-6166-EA40-9C90-C2CDB9377256}"/>
              </a:ext>
            </a:extLst>
          </p:cNvPr>
          <p:cNvSpPr>
            <a:spLocks noGrp="1"/>
          </p:cNvSpPr>
          <p:nvPr>
            <p:ph type="body" sz="quarter" idx="25"/>
          </p:nvPr>
        </p:nvSpPr>
        <p:spPr>
          <a:xfrm>
            <a:off x="2103475" y="3497980"/>
            <a:ext cx="3217826" cy="666750"/>
          </a:xfrm>
        </p:spPr>
        <p:txBody>
          <a:bodyPr>
            <a:normAutofit/>
          </a:bodyPr>
          <a:lstStyle>
            <a:lvl1pPr marL="0" indent="0">
              <a:buNone/>
              <a:defRPr sz="2000" b="1">
                <a:solidFill>
                  <a:schemeClr val="accent4">
                    <a:lumMod val="60000"/>
                    <a:lumOff val="40000"/>
                  </a:schemeClr>
                </a:solidFill>
              </a:defRPr>
            </a:lvl1pPr>
          </a:lstStyle>
          <a:p>
            <a:pPr lvl="0"/>
            <a:r>
              <a:rPr lang="en-US" dirty="0"/>
              <a:t>Edit Master text styles</a:t>
            </a:r>
          </a:p>
        </p:txBody>
      </p:sp>
      <p:sp>
        <p:nvSpPr>
          <p:cNvPr id="41" name="Oval 40" descr="decorative background color">
            <a:extLst>
              <a:ext uri="{FF2B5EF4-FFF2-40B4-BE49-F238E27FC236}">
                <a16:creationId xmlns:a16="http://schemas.microsoft.com/office/drawing/2014/main" id="{1AA802D6-CF2B-044F-A18C-E4ACC67D3322}"/>
              </a:ext>
            </a:extLst>
          </p:cNvPr>
          <p:cNvSpPr/>
          <p:nvPr userDrawn="1"/>
        </p:nvSpPr>
        <p:spPr>
          <a:xfrm>
            <a:off x="1096924" y="2530327"/>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descr="decorative background color">
            <a:extLst>
              <a:ext uri="{FF2B5EF4-FFF2-40B4-BE49-F238E27FC236}">
                <a16:creationId xmlns:a16="http://schemas.microsoft.com/office/drawing/2014/main" id="{1AA802D6-CF2B-044F-A18C-E4ACC67D3322}"/>
              </a:ext>
            </a:extLst>
          </p:cNvPr>
          <p:cNvSpPr/>
          <p:nvPr userDrawn="1"/>
        </p:nvSpPr>
        <p:spPr>
          <a:xfrm>
            <a:off x="1096924" y="3428858"/>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descr="decorative background color">
            <a:extLst>
              <a:ext uri="{FF2B5EF4-FFF2-40B4-BE49-F238E27FC236}">
                <a16:creationId xmlns:a16="http://schemas.microsoft.com/office/drawing/2014/main" id="{1AA802D6-CF2B-044F-A18C-E4ACC67D3322}"/>
              </a:ext>
            </a:extLst>
          </p:cNvPr>
          <p:cNvSpPr/>
          <p:nvPr userDrawn="1"/>
        </p:nvSpPr>
        <p:spPr>
          <a:xfrm>
            <a:off x="1096924" y="4327389"/>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descr="decorative background color">
            <a:extLst>
              <a:ext uri="{FF2B5EF4-FFF2-40B4-BE49-F238E27FC236}">
                <a16:creationId xmlns:a16="http://schemas.microsoft.com/office/drawing/2014/main" id="{1AA802D6-CF2B-044F-A18C-E4ACC67D3322}"/>
              </a:ext>
            </a:extLst>
          </p:cNvPr>
          <p:cNvSpPr/>
          <p:nvPr userDrawn="1"/>
        </p:nvSpPr>
        <p:spPr>
          <a:xfrm>
            <a:off x="1096924" y="5225921"/>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2">
            <a:extLst>
              <a:ext uri="{FF2B5EF4-FFF2-40B4-BE49-F238E27FC236}">
                <a16:creationId xmlns:a16="http://schemas.microsoft.com/office/drawing/2014/main" id="{E22EC356-2144-AD47-8A47-4AB066E41AB4}"/>
              </a:ext>
            </a:extLst>
          </p:cNvPr>
          <p:cNvSpPr>
            <a:spLocks noGrp="1"/>
          </p:cNvSpPr>
          <p:nvPr>
            <p:ph type="body" sz="quarter" idx="26"/>
          </p:nvPr>
        </p:nvSpPr>
        <p:spPr>
          <a:xfrm>
            <a:off x="2084631" y="1666802"/>
            <a:ext cx="3217826" cy="666750"/>
          </a:xfrm>
        </p:spPr>
        <p:txBody>
          <a:bodyPr>
            <a:normAutofit/>
          </a:bodyPr>
          <a:lstStyle>
            <a:lvl1pPr marL="0" indent="0">
              <a:buNone/>
              <a:defRPr sz="2000" b="1">
                <a:solidFill>
                  <a:schemeClr val="accent4">
                    <a:lumMod val="60000"/>
                    <a:lumOff val="40000"/>
                  </a:schemeClr>
                </a:solidFill>
              </a:defRPr>
            </a:lvl1pPr>
          </a:lstStyle>
          <a:p>
            <a:pPr lvl="0"/>
            <a:r>
              <a:rPr lang="en-US" dirty="0"/>
              <a:t>Edit Master text styles</a:t>
            </a:r>
          </a:p>
        </p:txBody>
      </p:sp>
      <p:sp>
        <p:nvSpPr>
          <p:cNvPr id="46" name="Oval 45" descr="decorative background color">
            <a:extLst>
              <a:ext uri="{FF2B5EF4-FFF2-40B4-BE49-F238E27FC236}">
                <a16:creationId xmlns:a16="http://schemas.microsoft.com/office/drawing/2014/main" id="{1AA802D6-CF2B-044F-A18C-E4ACC67D3322}"/>
              </a:ext>
            </a:extLst>
          </p:cNvPr>
          <p:cNvSpPr/>
          <p:nvPr userDrawn="1"/>
        </p:nvSpPr>
        <p:spPr>
          <a:xfrm>
            <a:off x="6882664" y="1631795"/>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289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C309A-CBBC-2648-886D-EBCB9D79A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7ED91D-49BC-654C-9429-D1308FA72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descr="Decorative background color">
            <a:extLst>
              <a:ext uri="{FF2B5EF4-FFF2-40B4-BE49-F238E27FC236}">
                <a16:creationId xmlns:a16="http://schemas.microsoft.com/office/drawing/2014/main" id="{B32A98B8-AD84-CF42-833E-9F22DB7E5F91}"/>
              </a:ext>
            </a:extLst>
          </p:cNvPr>
          <p:cNvGrpSpPr/>
          <p:nvPr userDrawn="1"/>
        </p:nvGrpSpPr>
        <p:grpSpPr>
          <a:xfrm>
            <a:off x="-162839" y="6262288"/>
            <a:ext cx="12517677" cy="595713"/>
            <a:chOff x="0" y="5283508"/>
            <a:chExt cx="12517677" cy="595713"/>
          </a:xfrm>
        </p:grpSpPr>
        <p:sp>
          <p:nvSpPr>
            <p:cNvPr id="8" name="Parallelogram 7">
              <a:extLst>
                <a:ext uri="{FF2B5EF4-FFF2-40B4-BE49-F238E27FC236}">
                  <a16:creationId xmlns:a16="http://schemas.microsoft.com/office/drawing/2014/main" id="{19D5FBCE-1707-4941-AC99-E93D70A5855A}"/>
                </a:ext>
              </a:extLst>
            </p:cNvPr>
            <p:cNvSpPr/>
            <p:nvPr userDrawn="1"/>
          </p:nvSpPr>
          <p:spPr>
            <a:xfrm>
              <a:off x="0" y="5283509"/>
              <a:ext cx="4201438" cy="595712"/>
            </a:xfrm>
            <a:prstGeom prst="parallelogram">
              <a:avLst/>
            </a:prstGeom>
            <a:solidFill>
              <a:srgbClr val="AFD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B673DEE8-F5F5-DF45-B1B7-0E4CF236A879}"/>
                </a:ext>
              </a:extLst>
            </p:cNvPr>
            <p:cNvSpPr/>
            <p:nvPr userDrawn="1"/>
          </p:nvSpPr>
          <p:spPr>
            <a:xfrm>
              <a:off x="4033381" y="5283508"/>
              <a:ext cx="4346531" cy="595712"/>
            </a:xfrm>
            <a:prstGeom prst="parallelogram">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283325AD-7B81-6A4A-9C63-C0140B29B606}"/>
                </a:ext>
              </a:extLst>
            </p:cNvPr>
            <p:cNvSpPr/>
            <p:nvPr userDrawn="1"/>
          </p:nvSpPr>
          <p:spPr>
            <a:xfrm>
              <a:off x="8217075" y="5283508"/>
              <a:ext cx="4300602" cy="595712"/>
            </a:xfrm>
            <a:prstGeom prst="parallelogram">
              <a:avLst/>
            </a:prstGeom>
            <a:solidFill>
              <a:srgbClr val="35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alRecycle Logo">
            <a:extLst>
              <a:ext uri="{FF2B5EF4-FFF2-40B4-BE49-F238E27FC236}">
                <a16:creationId xmlns:a16="http://schemas.microsoft.com/office/drawing/2014/main" id="{BA16826E-4C0F-D542-A086-E48D3BA5EF1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019611" y="6351076"/>
            <a:ext cx="1878819" cy="430747"/>
          </a:xfrm>
          <a:prstGeom prst="rect">
            <a:avLst/>
          </a:prstGeom>
        </p:spPr>
      </p:pic>
    </p:spTree>
    <p:extLst>
      <p:ext uri="{BB962C8B-B14F-4D97-AF65-F5344CB8AC3E}">
        <p14:creationId xmlns:p14="http://schemas.microsoft.com/office/powerpoint/2010/main" val="3428392467"/>
      </p:ext>
    </p:extLst>
  </p:cSld>
  <p:clrMap bg1="lt1" tx1="dk1" bg2="lt2" tx2="dk2" accent1="accent1" accent2="accent2" accent3="accent3" accent4="accent4" accent5="accent5" accent6="accent6" hlink="hlink" folHlink="folHlink"/>
  <p:sldLayoutIdLst>
    <p:sldLayoutId id="2147485264" r:id="rId1"/>
    <p:sldLayoutId id="2147485265" r:id="rId2"/>
    <p:sldLayoutId id="2147485266" r:id="rId3"/>
    <p:sldLayoutId id="2147485267" r:id="rId4"/>
    <p:sldLayoutId id="2147485268" r:id="rId5"/>
    <p:sldLayoutId id="2147485269" r:id="rId6"/>
    <p:sldLayoutId id="2147485270" r:id="rId7"/>
    <p:sldLayoutId id="2147485271" r:id="rId8"/>
    <p:sldLayoutId id="2147485272" r:id="rId9"/>
    <p:sldLayoutId id="2147485273" r:id="rId10"/>
    <p:sldLayoutId id="2147485274" r:id="rId11"/>
    <p:sldLayoutId id="2147485275" r:id="rId12"/>
    <p:sldLayoutId id="2147485276" r:id="rId13"/>
    <p:sldLayoutId id="2147485277" r:id="rId14"/>
    <p:sldLayoutId id="2147485278" r:id="rId15"/>
    <p:sldLayoutId id="2147485279" r:id="rId16"/>
    <p:sldLayoutId id="2147485280" r:id="rId17"/>
    <p:sldLayoutId id="2147485281" r:id="rId18"/>
    <p:sldLayoutId id="2147485282" r:id="rId19"/>
    <p:sldLayoutId id="2147485283" r:id="rId20"/>
    <p:sldLayoutId id="2147485284" r:id="rId21"/>
    <p:sldLayoutId id="2147485285" r:id="rId22"/>
    <p:sldLayoutId id="2147485286" r:id="rId23"/>
    <p:sldLayoutId id="2147485287" r:id="rId24"/>
    <p:sldLayoutId id="2147485288" r:id="rId25"/>
    <p:sldLayoutId id="2147485289" r:id="rId26"/>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11/16/2021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319015"/>
      </p:ext>
    </p:extLst>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5320" r:id="rId4"/>
    <p:sldLayoutId id="2147485321" r:id="rId5"/>
    <p:sldLayoutId id="2147485322" r:id="rId6"/>
    <p:sldLayoutId id="2147485323" r:id="rId7"/>
    <p:sldLayoutId id="2147485324" r:id="rId8"/>
    <p:sldLayoutId id="2147485325" r:id="rId9"/>
    <p:sldLayoutId id="2147485326" r:id="rId10"/>
    <p:sldLayoutId id="2147485327" r:id="rId11"/>
    <p:sldLayoutId id="2147485328" r:id="rId12"/>
    <p:sldLayoutId id="2147485222"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02454D-1364-4EAA-8E98-A4F1A7541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F02256-6311-4448-B0D1-7570F802B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D6F95-5921-4969-B7F4-AF6C9313E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46E4B-7B9D-42FA-8E30-4A60B52EA5B7}" type="datetimeFigureOut">
              <a:rPr lang="en-US" smtClean="0"/>
              <a:t>11/16/2021</a:t>
            </a:fld>
            <a:endParaRPr lang="en-US"/>
          </a:p>
        </p:txBody>
      </p:sp>
      <p:sp>
        <p:nvSpPr>
          <p:cNvPr id="5" name="Footer Placeholder 4">
            <a:extLst>
              <a:ext uri="{FF2B5EF4-FFF2-40B4-BE49-F238E27FC236}">
                <a16:creationId xmlns:a16="http://schemas.microsoft.com/office/drawing/2014/main" id="{A6FC5558-17A5-47C1-8B88-21AF247FC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C458BC-EAE4-4318-8266-DDA4BE390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CBD55-6D7C-4D83-88E4-40BD5BEB1BF9}" type="slidenum">
              <a:rPr lang="en-US" smtClean="0"/>
              <a:t>‹#›</a:t>
            </a:fld>
            <a:endParaRPr lang="en-US"/>
          </a:p>
        </p:txBody>
      </p:sp>
    </p:spTree>
    <p:extLst>
      <p:ext uri="{BB962C8B-B14F-4D97-AF65-F5344CB8AC3E}">
        <p14:creationId xmlns:p14="http://schemas.microsoft.com/office/powerpoint/2010/main" val="1920365487"/>
      </p:ext>
    </p:extLst>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 id="21474853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hyperlink" Target="http://www.gpo.gov/fdsys/pkg/PLAW-104publ210/pdf/PLAW-104publ210.pdf" TargetMode="External"/><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5855137-CAE8-4A77-A642-49C08ADE844C}"/>
              </a:ext>
            </a:extLst>
          </p:cNvPr>
          <p:cNvSpPr/>
          <p:nvPr/>
        </p:nvSpPr>
        <p:spPr>
          <a:xfrm>
            <a:off x="8248976" y="754613"/>
            <a:ext cx="2665927" cy="256289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98" name="Slide Number Placeholder 2">
            <a:extLst>
              <a:ext uri="{FF2B5EF4-FFF2-40B4-BE49-F238E27FC236}">
                <a16:creationId xmlns:a16="http://schemas.microsoft.com/office/drawing/2014/main" id="{747A65AA-D247-4F71-BA38-C7481C4D1818}"/>
              </a:ext>
            </a:extLst>
          </p:cNvPr>
          <p:cNvSpPr>
            <a:spLocks noGrp="1"/>
          </p:cNvSpPr>
          <p:nvPr>
            <p:ph type="sldNum" sz="quarter" idx="10"/>
          </p:nvPr>
        </p:nvSpPr>
        <p:spPr bwMode="auto">
          <a:ln>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defRPr/>
            </a:pPr>
            <a:fld id="{E195310B-18EF-4B4A-B83B-5FFB42EDE45E}" type="slidenum">
              <a:rPr lang="en-US" altLang="en-US" sz="1050" smtClean="0">
                <a:solidFill>
                  <a:srgbClr val="FFFFFF"/>
                </a:solidFill>
                <a:latin typeface="+mn-lt"/>
              </a:rPr>
              <a:pPr>
                <a:spcBef>
                  <a:spcPct val="0"/>
                </a:spcBef>
                <a:buClrTx/>
                <a:buFontTx/>
                <a:buNone/>
                <a:defRPr/>
              </a:pPr>
              <a:t>1</a:t>
            </a:fld>
            <a:endParaRPr lang="en-US" altLang="en-US" sz="1050" dirty="0">
              <a:solidFill>
                <a:srgbClr val="FFFFFF"/>
              </a:solidFill>
              <a:latin typeface="+mn-lt"/>
            </a:endParaRPr>
          </a:p>
        </p:txBody>
      </p:sp>
      <p:pic>
        <p:nvPicPr>
          <p:cNvPr id="13315" name="Picture 8">
            <a:extLst>
              <a:ext uri="{FF2B5EF4-FFF2-40B4-BE49-F238E27FC236}">
                <a16:creationId xmlns:a16="http://schemas.microsoft.com/office/drawing/2014/main" id="{B2FE5951-FAA7-476A-8947-4EB20EF141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7499" y="4663709"/>
            <a:ext cx="46386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5">
            <a:extLst>
              <a:ext uri="{FF2B5EF4-FFF2-40B4-BE49-F238E27FC236}">
                <a16:creationId xmlns:a16="http://schemas.microsoft.com/office/drawing/2014/main" id="{F9089DA9-F070-4260-969A-6A8C7ABD4521}"/>
              </a:ext>
            </a:extLst>
          </p:cNvPr>
          <p:cNvSpPr>
            <a:spLocks noGrp="1"/>
          </p:cNvSpPr>
          <p:nvPr/>
        </p:nvSpPr>
        <p:spPr>
          <a:xfrm>
            <a:off x="1135429" y="3317509"/>
            <a:ext cx="6305550" cy="1346200"/>
          </a:xfrm>
          <a:prstGeom prst="rect">
            <a:avLst/>
          </a:prstGeom>
        </p:spPr>
        <p:txBody>
          <a:bodyPr anchor="b"/>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fontAlgn="auto">
              <a:spcAft>
                <a:spcPts val="0"/>
              </a:spcAft>
              <a:defRPr/>
            </a:pPr>
            <a:r>
              <a:rPr lang="en-US" sz="6000" b="1" dirty="0">
                <a:latin typeface="Arial"/>
                <a:ea typeface="+mj-lt"/>
                <a:cs typeface="+mj-lt"/>
              </a:rPr>
              <a:t>Waste Reduction</a:t>
            </a:r>
            <a:endParaRPr lang="en-US" dirty="0">
              <a:latin typeface="Arial"/>
              <a:ea typeface="+mj-lt"/>
              <a:cs typeface="Arial"/>
            </a:endParaRPr>
          </a:p>
          <a:p>
            <a:pPr fontAlgn="auto">
              <a:spcAft>
                <a:spcPts val="0"/>
              </a:spcAft>
              <a:defRPr/>
            </a:pPr>
            <a:r>
              <a:rPr lang="en-US" sz="6000" b="1" dirty="0">
                <a:latin typeface="Arial"/>
                <a:ea typeface="+mj-lt"/>
                <a:cs typeface="+mj-lt"/>
              </a:rPr>
              <a:t>&amp; Food Rescue:</a:t>
            </a:r>
            <a:br>
              <a:rPr lang="en-US" sz="6000" b="1" dirty="0">
                <a:latin typeface="Arial"/>
                <a:ea typeface="+mj-lt"/>
                <a:cs typeface="+mj-lt"/>
              </a:rPr>
            </a:br>
            <a:r>
              <a:rPr lang="en-US" sz="4400" b="1" dirty="0">
                <a:latin typeface="Arial"/>
                <a:ea typeface="+mj-lt"/>
                <a:cs typeface="+mj-lt"/>
              </a:rPr>
              <a:t>Restaurant</a:t>
            </a:r>
            <a:endParaRPr lang="en-US" dirty="0">
              <a:latin typeface="Arial"/>
              <a:cs typeface="Arial"/>
            </a:endParaRPr>
          </a:p>
        </p:txBody>
      </p:sp>
      <p:pic>
        <p:nvPicPr>
          <p:cNvPr id="1028" name="Picture 4" descr="Food, Spoon, Fork, Knife Background Png Images - Senior Citizen Icon Png |  Full Size PNG Download | SeekPNG">
            <a:extLst>
              <a:ext uri="{FF2B5EF4-FFF2-40B4-BE49-F238E27FC236}">
                <a16:creationId xmlns:a16="http://schemas.microsoft.com/office/drawing/2014/main" id="{FAEE2F7F-4121-4FDA-9935-098EAD944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221" y="368247"/>
            <a:ext cx="2949262" cy="2949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line Image Placeholder 3">
            <a:extLst>
              <a:ext uri="{FF2B5EF4-FFF2-40B4-BE49-F238E27FC236}">
                <a16:creationId xmlns:a16="http://schemas.microsoft.com/office/drawing/2014/main" id="{EC67BA43-E8F1-46C4-96E3-327FCEA7C99A}"/>
              </a:ext>
            </a:extLst>
          </p:cNvPr>
          <p:cNvSpPr>
            <a:spLocks noGrp="1"/>
          </p:cNvSpPr>
          <p:nvPr>
            <p:ph type="clipArt" sz="half" idx="2"/>
          </p:nvPr>
        </p:nvSpPr>
        <p:spPr/>
      </p:sp>
      <p:pic>
        <p:nvPicPr>
          <p:cNvPr id="5" name="Picture 4">
            <a:extLst>
              <a:ext uri="{FF2B5EF4-FFF2-40B4-BE49-F238E27FC236}">
                <a16:creationId xmlns:a16="http://schemas.microsoft.com/office/drawing/2014/main" id="{7DB3427E-B8FF-4426-AA59-BB81C6813B01}"/>
              </a:ext>
            </a:extLst>
          </p:cNvPr>
          <p:cNvPicPr>
            <a:picLocks noChangeAspect="1"/>
          </p:cNvPicPr>
          <p:nvPr/>
        </p:nvPicPr>
        <p:blipFill>
          <a:blip r:embed="rId3"/>
          <a:stretch>
            <a:fillRect/>
          </a:stretch>
        </p:blipFill>
        <p:spPr>
          <a:xfrm>
            <a:off x="791616" y="426545"/>
            <a:ext cx="10723052" cy="6004910"/>
          </a:xfrm>
          <a:prstGeom prst="rect">
            <a:avLst/>
          </a:prstGeom>
        </p:spPr>
      </p:pic>
    </p:spTree>
    <p:extLst>
      <p:ext uri="{BB962C8B-B14F-4D97-AF65-F5344CB8AC3E}">
        <p14:creationId xmlns:p14="http://schemas.microsoft.com/office/powerpoint/2010/main" val="17401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C_3038">
            <a:extLst>
              <a:ext uri="{FF2B5EF4-FFF2-40B4-BE49-F238E27FC236}">
                <a16:creationId xmlns:a16="http://schemas.microsoft.com/office/drawing/2014/main" id="{5793BC54-3BB2-41D3-B4E0-67C0AE484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095" y="248439"/>
            <a:ext cx="4456166" cy="2963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895CDC87-B911-410A-8E87-BF9B75D91F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492"/>
          <a:stretch/>
        </p:blipFill>
        <p:spPr bwMode="auto">
          <a:xfrm>
            <a:off x="-567836" y="30882"/>
            <a:ext cx="7023391" cy="229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a:extLst>
              <a:ext uri="{FF2B5EF4-FFF2-40B4-BE49-F238E27FC236}">
                <a16:creationId xmlns:a16="http://schemas.microsoft.com/office/drawing/2014/main" id="{026036D2-5BC3-4C2B-AD43-AE4548687889}"/>
              </a:ext>
            </a:extLst>
          </p:cNvPr>
          <p:cNvSpPr txBox="1">
            <a:spLocks/>
          </p:cNvSpPr>
          <p:nvPr/>
        </p:nvSpPr>
        <p:spPr>
          <a:xfrm>
            <a:off x="6756095" y="3411415"/>
            <a:ext cx="5110550" cy="3305908"/>
          </a:xfrm>
          <a:prstGeom prst="rect">
            <a:avLst/>
          </a:prstGeom>
          <a:ln w="57150">
            <a:solidFill>
              <a:schemeClr val="accent2"/>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4000" b="1" dirty="0">
                <a:latin typeface="Josefin Sans" panose="020B0604020202020204" pitchFamily="2" charset="0"/>
              </a:rPr>
              <a:t>Schools</a:t>
            </a:r>
            <a:r>
              <a:rPr lang="en-US" sz="4000" dirty="0">
                <a:solidFill>
                  <a:srgbClr val="404040"/>
                </a:solidFill>
                <a:latin typeface="Josefin Sans" panose="020B0604020202020204" pitchFamily="2" charset="0"/>
              </a:rPr>
              <a:t>: </a:t>
            </a:r>
            <a:r>
              <a:rPr lang="en-US" dirty="0">
                <a:solidFill>
                  <a:srgbClr val="404040"/>
                </a:solidFill>
                <a:latin typeface="Josefin Sans" panose="020B0604020202020204" pitchFamily="2" charset="0"/>
              </a:rPr>
              <a:t>UC Riverside, California School for the Deaf, University of Redlands</a:t>
            </a:r>
          </a:p>
          <a:p>
            <a:pPr fontAlgn="auto">
              <a:spcAft>
                <a:spcPts val="0"/>
              </a:spcAft>
            </a:pPr>
            <a:r>
              <a:rPr lang="en-US" sz="4000" b="1" dirty="0">
                <a:latin typeface="Josefin Sans" panose="020B0604020202020204" pitchFamily="2" charset="0"/>
              </a:rPr>
              <a:t>Restaurants</a:t>
            </a:r>
            <a:r>
              <a:rPr lang="en-US" sz="4000" b="1" dirty="0">
                <a:solidFill>
                  <a:srgbClr val="404040"/>
                </a:solidFill>
                <a:latin typeface="Josefin Sans" panose="020B0604020202020204" pitchFamily="2" charset="0"/>
              </a:rPr>
              <a:t>: </a:t>
            </a:r>
            <a:r>
              <a:rPr lang="en-US" dirty="0">
                <a:solidFill>
                  <a:srgbClr val="404040"/>
                </a:solidFill>
                <a:latin typeface="Josefin Sans" panose="020B0604020202020204" pitchFamily="2" charset="0"/>
              </a:rPr>
              <a:t>15 local KFC’s, 15 Pizza Hut Stores, 2 Starbucks, Olive Garden, Donut House (Grand Terrace), Chipotle, Red Lobster SBD, Elks Lodge</a:t>
            </a:r>
          </a:p>
          <a:p>
            <a:pPr fontAlgn="auto">
              <a:spcAft>
                <a:spcPts val="0"/>
              </a:spcAft>
            </a:pPr>
            <a:r>
              <a:rPr lang="en-US" sz="4000" b="1" dirty="0">
                <a:latin typeface="Josefin Sans" panose="020B0604020202020204" pitchFamily="2" charset="0"/>
              </a:rPr>
              <a:t>Hospitals</a:t>
            </a:r>
            <a:r>
              <a:rPr lang="en-US" dirty="0">
                <a:solidFill>
                  <a:srgbClr val="404040"/>
                </a:solidFill>
                <a:latin typeface="Josefin Sans" panose="020B0604020202020204" pitchFamily="2" charset="0"/>
              </a:rPr>
              <a:t> LL East Hospital &amp; LLUMC Hospital, Arrowhead Regional Hospital</a:t>
            </a:r>
          </a:p>
          <a:p>
            <a:pPr fontAlgn="auto">
              <a:spcAft>
                <a:spcPts val="0"/>
              </a:spcAft>
            </a:pPr>
            <a:r>
              <a:rPr lang="en-US" sz="4500" b="1" dirty="0">
                <a:latin typeface="Josefin Sans" panose="020B0604020202020204" pitchFamily="2" charset="0"/>
              </a:rPr>
              <a:t>Grocery Stores </a:t>
            </a:r>
            <a:r>
              <a:rPr lang="en-US" dirty="0">
                <a:solidFill>
                  <a:srgbClr val="404040"/>
                </a:solidFill>
                <a:latin typeface="Josefin Sans" panose="020B0604020202020204" pitchFamily="2" charset="0"/>
              </a:rPr>
              <a:t>Ranch Market, </a:t>
            </a:r>
            <a:r>
              <a:rPr lang="en-US" dirty="0" err="1">
                <a:solidFill>
                  <a:srgbClr val="404040"/>
                </a:solidFill>
                <a:latin typeface="Josefin Sans" panose="020B0604020202020204" pitchFamily="2" charset="0"/>
              </a:rPr>
              <a:t>Von’s</a:t>
            </a:r>
            <a:r>
              <a:rPr lang="en-US" dirty="0">
                <a:solidFill>
                  <a:srgbClr val="404040"/>
                </a:solidFill>
                <a:latin typeface="Josefin Sans" panose="020B0604020202020204" pitchFamily="2" charset="0"/>
              </a:rPr>
              <a:t> Redlands, </a:t>
            </a:r>
            <a:r>
              <a:rPr lang="en-US" dirty="0" err="1">
                <a:solidFill>
                  <a:srgbClr val="404040"/>
                </a:solidFill>
                <a:latin typeface="Josefin Sans" panose="020B0604020202020204" pitchFamily="2" charset="0"/>
              </a:rPr>
              <a:t>Von’s</a:t>
            </a:r>
            <a:r>
              <a:rPr lang="en-US" dirty="0">
                <a:solidFill>
                  <a:srgbClr val="404040"/>
                </a:solidFill>
                <a:latin typeface="Josefin Sans" panose="020B0604020202020204" pitchFamily="2" charset="0"/>
              </a:rPr>
              <a:t> Yucaipa, Trader Joe’s Riverside, 5 El Super Markets, Clark’s Nutrition Loma Linda</a:t>
            </a:r>
          </a:p>
        </p:txBody>
      </p:sp>
      <p:sp>
        <p:nvSpPr>
          <p:cNvPr id="12" name="Text Placeholder 2">
            <a:extLst>
              <a:ext uri="{FF2B5EF4-FFF2-40B4-BE49-F238E27FC236}">
                <a16:creationId xmlns:a16="http://schemas.microsoft.com/office/drawing/2014/main" id="{4474F938-38E7-4927-BEF4-8038FAE46D83}"/>
              </a:ext>
            </a:extLst>
          </p:cNvPr>
          <p:cNvSpPr txBox="1">
            <a:spLocks/>
          </p:cNvSpPr>
          <p:nvPr/>
        </p:nvSpPr>
        <p:spPr>
          <a:xfrm>
            <a:off x="211015" y="2828762"/>
            <a:ext cx="6244540" cy="3747884"/>
          </a:xfrm>
          <a:prstGeom prst="rect">
            <a:avLst/>
          </a:prstGeom>
          <a:ln w="57150">
            <a:solidFill>
              <a:srgbClr val="FFC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buFont typeface="Arial" panose="020B0604020202020204" pitchFamily="34" charset="0"/>
              <a:buChar char="•"/>
            </a:pPr>
            <a:r>
              <a:rPr lang="en-US" sz="2800" b="0" i="0" dirty="0">
                <a:solidFill>
                  <a:srgbClr val="404040"/>
                </a:solidFill>
                <a:effectLst/>
                <a:latin typeface="Josefin Sans" pitchFamily="2" charset="0"/>
              </a:rPr>
              <a:t>1.) Call or email Inland Harvest (IH).</a:t>
            </a:r>
          </a:p>
          <a:p>
            <a:pPr lvl="1"/>
            <a:r>
              <a:rPr lang="en-US" b="0" i="0" dirty="0">
                <a:solidFill>
                  <a:srgbClr val="404040"/>
                </a:solidFill>
                <a:effectLst/>
                <a:latin typeface="inherit"/>
              </a:rPr>
              <a:t>Your business or your name and address</a:t>
            </a:r>
          </a:p>
          <a:p>
            <a:pPr lvl="1"/>
            <a:r>
              <a:rPr lang="en-US" b="0" i="0" dirty="0">
                <a:solidFill>
                  <a:srgbClr val="404040"/>
                </a:solidFill>
                <a:effectLst/>
                <a:latin typeface="inherit"/>
              </a:rPr>
              <a:t>Your telephone number</a:t>
            </a:r>
          </a:p>
          <a:p>
            <a:pPr lvl="1"/>
            <a:r>
              <a:rPr lang="en-US" b="0" i="0" dirty="0">
                <a:solidFill>
                  <a:srgbClr val="404040"/>
                </a:solidFill>
                <a:effectLst/>
                <a:latin typeface="inherit"/>
              </a:rPr>
              <a:t>A brief description of the type and total weight of the food</a:t>
            </a:r>
          </a:p>
          <a:p>
            <a:pPr lvl="1"/>
            <a:r>
              <a:rPr lang="en-US" b="0" i="0" dirty="0">
                <a:solidFill>
                  <a:srgbClr val="404040"/>
                </a:solidFill>
                <a:effectLst/>
                <a:latin typeface="inherit"/>
              </a:rPr>
              <a:t>Best time for pick up</a:t>
            </a:r>
          </a:p>
          <a:p>
            <a:pPr marL="0" indent="0" fontAlgn="auto">
              <a:spcAft>
                <a:spcPts val="0"/>
              </a:spcAft>
              <a:buNone/>
            </a:pPr>
            <a:r>
              <a:rPr lang="en-US" sz="2800" b="0" i="0" dirty="0">
                <a:solidFill>
                  <a:srgbClr val="404040"/>
                </a:solidFill>
                <a:effectLst/>
                <a:latin typeface="Josefin Sans" pitchFamily="2" charset="0"/>
              </a:rPr>
              <a:t>2.) IH will respond to arrange one-time pick/</a:t>
            </a:r>
            <a:r>
              <a:rPr lang="en-US" sz="2800" b="0" i="0" dirty="0" err="1">
                <a:solidFill>
                  <a:srgbClr val="404040"/>
                </a:solidFill>
                <a:effectLst/>
                <a:latin typeface="Josefin Sans" pitchFamily="2" charset="0"/>
              </a:rPr>
              <a:t>adhoc</a:t>
            </a:r>
            <a:r>
              <a:rPr lang="en-US" sz="2800" b="0" i="0" dirty="0">
                <a:solidFill>
                  <a:srgbClr val="404040"/>
                </a:solidFill>
                <a:effectLst/>
                <a:latin typeface="Josefin Sans" pitchFamily="2" charset="0"/>
              </a:rPr>
              <a:t> pick-up arrange a </a:t>
            </a:r>
            <a:r>
              <a:rPr lang="en-US" sz="2800" b="0" i="0" dirty="0">
                <a:effectLst/>
                <a:latin typeface="Josefin Sans" pitchFamily="2" charset="0"/>
              </a:rPr>
              <a:t>regular pick-up schedule.</a:t>
            </a:r>
            <a:endParaRPr lang="en-US" dirty="0">
              <a:solidFill>
                <a:srgbClr val="404040"/>
              </a:solidFill>
              <a:latin typeface="Josefin Sans" panose="020B0604020202020204" pitchFamily="2" charset="0"/>
            </a:endParaRPr>
          </a:p>
        </p:txBody>
      </p:sp>
    </p:spTree>
    <p:extLst>
      <p:ext uri="{BB962C8B-B14F-4D97-AF65-F5344CB8AC3E}">
        <p14:creationId xmlns:p14="http://schemas.microsoft.com/office/powerpoint/2010/main" val="223486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9DAB-513E-4F73-A12E-A4767DB5B412}"/>
              </a:ext>
            </a:extLst>
          </p:cNvPr>
          <p:cNvSpPr>
            <a:spLocks noGrp="1"/>
          </p:cNvSpPr>
          <p:nvPr>
            <p:ph type="title"/>
          </p:nvPr>
        </p:nvSpPr>
        <p:spPr>
          <a:xfrm>
            <a:off x="849283" y="281354"/>
            <a:ext cx="10363200" cy="978408"/>
          </a:xfrm>
        </p:spPr>
        <p:txBody>
          <a:bodyPr/>
          <a:lstStyle/>
          <a:p>
            <a:r>
              <a:rPr lang="en-US" dirty="0"/>
              <a:t>How to find a Food Rescue Agency</a:t>
            </a:r>
          </a:p>
        </p:txBody>
      </p:sp>
      <p:sp>
        <p:nvSpPr>
          <p:cNvPr id="3" name="Text Placeholder 2">
            <a:extLst>
              <a:ext uri="{FF2B5EF4-FFF2-40B4-BE49-F238E27FC236}">
                <a16:creationId xmlns:a16="http://schemas.microsoft.com/office/drawing/2014/main" id="{16E771EF-1B23-4077-AE76-34B039D06409}"/>
              </a:ext>
            </a:extLst>
          </p:cNvPr>
          <p:cNvSpPr>
            <a:spLocks noGrp="1"/>
          </p:cNvSpPr>
          <p:nvPr>
            <p:ph type="body" sz="half" idx="1"/>
          </p:nvPr>
        </p:nvSpPr>
        <p:spPr>
          <a:xfrm>
            <a:off x="849283" y="1267565"/>
            <a:ext cx="7564640" cy="509453"/>
          </a:xfrm>
        </p:spPr>
        <p:txBody>
          <a:bodyPr>
            <a:normAutofit/>
          </a:bodyPr>
          <a:lstStyle/>
          <a:p>
            <a:r>
              <a:rPr lang="en-US" sz="2800" b="1" dirty="0"/>
              <a:t>GO TO:  www.foodtodonate.com/donors</a:t>
            </a:r>
          </a:p>
        </p:txBody>
      </p:sp>
      <p:sp>
        <p:nvSpPr>
          <p:cNvPr id="5" name="Slide Number Placeholder 4">
            <a:extLst>
              <a:ext uri="{FF2B5EF4-FFF2-40B4-BE49-F238E27FC236}">
                <a16:creationId xmlns:a16="http://schemas.microsoft.com/office/drawing/2014/main" id="{A5630EAE-A23F-4CF4-A3DF-58C32770964D}"/>
              </a:ext>
            </a:extLst>
          </p:cNvPr>
          <p:cNvSpPr>
            <a:spLocks noGrp="1"/>
          </p:cNvSpPr>
          <p:nvPr>
            <p:ph type="sldNum" sz="quarter" idx="10"/>
          </p:nvPr>
        </p:nvSpPr>
        <p:spPr/>
        <p:txBody>
          <a:bodyPr/>
          <a:lstStyle/>
          <a:p>
            <a:pPr>
              <a:defRPr/>
            </a:pPr>
            <a:fld id="{A0FBF48F-25D6-41F8-A312-34533D05889C}" type="slidenum">
              <a:rPr lang="en-US" altLang="en-US" smtClean="0"/>
              <a:pPr>
                <a:defRPr/>
              </a:pPr>
              <a:t>12</a:t>
            </a:fld>
            <a:endParaRPr lang="en-US" altLang="en-US"/>
          </a:p>
        </p:txBody>
      </p:sp>
      <p:pic>
        <p:nvPicPr>
          <p:cNvPr id="7" name="Picture 6">
            <a:extLst>
              <a:ext uri="{FF2B5EF4-FFF2-40B4-BE49-F238E27FC236}">
                <a16:creationId xmlns:a16="http://schemas.microsoft.com/office/drawing/2014/main" id="{21A11B7C-6686-44F7-92FB-F64C7E2D70FC}"/>
              </a:ext>
            </a:extLst>
          </p:cNvPr>
          <p:cNvPicPr>
            <a:picLocks noChangeAspect="1"/>
          </p:cNvPicPr>
          <p:nvPr/>
        </p:nvPicPr>
        <p:blipFill>
          <a:blip r:embed="rId3"/>
          <a:stretch>
            <a:fillRect/>
          </a:stretch>
        </p:blipFill>
        <p:spPr>
          <a:xfrm>
            <a:off x="697650" y="2264534"/>
            <a:ext cx="5275259" cy="3670189"/>
          </a:xfrm>
          <a:prstGeom prst="rect">
            <a:avLst/>
          </a:prstGeom>
          <a:ln w="38100">
            <a:solidFill>
              <a:schemeClr val="tx1"/>
            </a:solidFill>
          </a:ln>
        </p:spPr>
      </p:pic>
      <p:pic>
        <p:nvPicPr>
          <p:cNvPr id="9" name="Picture 8">
            <a:extLst>
              <a:ext uri="{FF2B5EF4-FFF2-40B4-BE49-F238E27FC236}">
                <a16:creationId xmlns:a16="http://schemas.microsoft.com/office/drawing/2014/main" id="{ABCA20C7-90A7-458D-BF2A-81E608658653}"/>
              </a:ext>
            </a:extLst>
          </p:cNvPr>
          <p:cNvPicPr>
            <a:picLocks noChangeAspect="1"/>
          </p:cNvPicPr>
          <p:nvPr/>
        </p:nvPicPr>
        <p:blipFill>
          <a:blip r:embed="rId4"/>
          <a:stretch>
            <a:fillRect/>
          </a:stretch>
        </p:blipFill>
        <p:spPr>
          <a:xfrm>
            <a:off x="6219092" y="2264535"/>
            <a:ext cx="5275258" cy="3670189"/>
          </a:xfrm>
          <a:prstGeom prst="rect">
            <a:avLst/>
          </a:prstGeom>
          <a:ln w="38100">
            <a:solidFill>
              <a:schemeClr val="tx1"/>
            </a:solidFill>
          </a:ln>
        </p:spPr>
      </p:pic>
      <p:sp>
        <p:nvSpPr>
          <p:cNvPr id="10" name="Rectangle 9">
            <a:extLst>
              <a:ext uri="{FF2B5EF4-FFF2-40B4-BE49-F238E27FC236}">
                <a16:creationId xmlns:a16="http://schemas.microsoft.com/office/drawing/2014/main" id="{1AF942B1-C748-4712-A4C6-1D9DB20E3D4C}"/>
              </a:ext>
            </a:extLst>
          </p:cNvPr>
          <p:cNvSpPr/>
          <p:nvPr/>
        </p:nvSpPr>
        <p:spPr>
          <a:xfrm>
            <a:off x="2831123" y="2145363"/>
            <a:ext cx="738554" cy="741960"/>
          </a:xfrm>
          <a:prstGeom prst="rect">
            <a:avLst/>
          </a:prstGeom>
          <a:solidFill>
            <a:srgbClr val="FFFF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AE1F35-2F12-4024-988E-9616C15E243E}"/>
              </a:ext>
            </a:extLst>
          </p:cNvPr>
          <p:cNvSpPr/>
          <p:nvPr/>
        </p:nvSpPr>
        <p:spPr>
          <a:xfrm>
            <a:off x="6271847" y="3380405"/>
            <a:ext cx="832339" cy="877488"/>
          </a:xfrm>
          <a:prstGeom prst="rect">
            <a:avLst/>
          </a:prstGeom>
          <a:solidFill>
            <a:srgbClr val="FFFF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73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descr="&quot;&quot;">
            <a:extLst>
              <a:ext uri="{FF2B5EF4-FFF2-40B4-BE49-F238E27FC236}">
                <a16:creationId xmlns:a16="http://schemas.microsoft.com/office/drawing/2014/main" id="{A1CB293F-D0ED-4EC6-8E9B-B8778FEE33AA}"/>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descr="&quot;&quot;">
            <a:extLst>
              <a:ext uri="{FF2B5EF4-FFF2-40B4-BE49-F238E27FC236}">
                <a16:creationId xmlns:a16="http://schemas.microsoft.com/office/drawing/2014/main" id="{EDC6140E-3B4D-4C11-BFDB-6CFC73521480}"/>
              </a:ext>
            </a:extLst>
          </p:cNvPr>
          <p:cNvSpPr>
            <a:spLocks noGrp="1" noRot="1" noChangeAspect="1" noMove="1" noResize="1" noEditPoints="1" noAdjustHandles="1" noChangeArrowheads="1" noChangeShapeType="1" noTextEdit="1"/>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descr="&quot;&quot;">
            <a:extLst>
              <a:ext uri="{FF2B5EF4-FFF2-40B4-BE49-F238E27FC236}">
                <a16:creationId xmlns:a16="http://schemas.microsoft.com/office/drawing/2014/main" id="{6295F42F-1695-4C6A-84C9-B1BE1470219D}"/>
              </a:ext>
            </a:extLst>
          </p:cNvPr>
          <p:cNvCxnSpPr>
            <a:cxnSpLocks noGrp="1" noRot="1" noChangeAspect="1" noMove="1" noResize="1" noEditPoints="1" noAdjustHandles="1" noChangeArrowheads="1" noChangeShapeType="1"/>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8" name="Rectangle 77" descr="&quot;&quot;">
            <a:extLst>
              <a:ext uri="{FF2B5EF4-FFF2-40B4-BE49-F238E27FC236}">
                <a16:creationId xmlns:a16="http://schemas.microsoft.com/office/drawing/2014/main" id="{313C9B0A-6394-45F0-BAB4-5C3885DB250C}"/>
              </a:ext>
            </a:extLst>
          </p:cNvPr>
          <p:cNvSpPr>
            <a:spLocks noGrp="1" noRot="1" noChangeAspect="1" noMove="1" noResize="1" noEditPoints="1" noAdjustHandles="1" noChangeArrowheads="1" noChangeShapeType="1" noTextEdit="1"/>
          </p:cNvSpPr>
          <p:nvPr/>
        </p:nvSpPr>
        <p:spPr bwMode="white">
          <a:xfrm>
            <a:off x="0" y="0"/>
            <a:ext cx="45847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a:extLst>
              <a:ext uri="{FF2B5EF4-FFF2-40B4-BE49-F238E27FC236}">
                <a16:creationId xmlns:a16="http://schemas.microsoft.com/office/drawing/2014/main" id="{69DB8398-7BD7-437C-8431-845FE65ACB10}"/>
              </a:ext>
            </a:extLst>
          </p:cNvPr>
          <p:cNvSpPr txBox="1">
            <a:spLocks/>
          </p:cNvSpPr>
          <p:nvPr/>
        </p:nvSpPr>
        <p:spPr>
          <a:xfrm>
            <a:off x="100012" y="1824038"/>
            <a:ext cx="4795838" cy="3514725"/>
          </a:xfrm>
          <a:prstGeom prst="rect">
            <a:avLst/>
          </a:prstGeom>
        </p:spPr>
        <p:txBody>
          <a:bodyPr anchor="b">
            <a:normAutofit/>
          </a:bodyPr>
          <a:lstStyle>
            <a:lvl1pPr algn="l" defTabSz="914400" rtl="0" eaLnBrk="1" latinLnBrk="0" hangingPunct="1">
              <a:lnSpc>
                <a:spcPct val="85000"/>
              </a:lnSpc>
              <a:spcBef>
                <a:spcPct val="0"/>
              </a:spcBef>
              <a:buNone/>
              <a:defRPr sz="4800" b="1" kern="1200" spc="-50" baseline="0">
                <a:solidFill>
                  <a:schemeClr val="bg1">
                    <a:lumMod val="50000"/>
                  </a:schemeClr>
                </a:solidFill>
                <a:latin typeface="Corbel" panose="020B0503020204020204" pitchFamily="34" charset="0"/>
                <a:ea typeface="+mj-ea"/>
                <a:cs typeface="+mj-cs"/>
              </a:defRPr>
            </a:lvl1pPr>
          </a:lstStyle>
          <a:p>
            <a:pPr fontAlgn="auto">
              <a:spcAft>
                <a:spcPts val="600"/>
              </a:spcAft>
              <a:defRPr/>
            </a:pPr>
            <a:r>
              <a:rPr lang="en-US" sz="4400" dirty="0">
                <a:solidFill>
                  <a:srgbClr val="FFFFFF"/>
                </a:solidFill>
                <a:latin typeface="+mj-lt"/>
              </a:rPr>
              <a:t>Where is the food taken?</a:t>
            </a:r>
            <a:br>
              <a:rPr lang="en-US" sz="4400" dirty="0">
                <a:solidFill>
                  <a:srgbClr val="FFFFFF"/>
                </a:solidFill>
                <a:latin typeface="+mj-lt"/>
              </a:rPr>
            </a:br>
            <a:endParaRPr lang="en-US" b="0" dirty="0"/>
          </a:p>
          <a:p>
            <a:pPr fontAlgn="auto">
              <a:spcAft>
                <a:spcPts val="600"/>
              </a:spcAft>
              <a:defRPr/>
            </a:pPr>
            <a:r>
              <a:rPr lang="en-US" sz="4400" b="0" dirty="0">
                <a:solidFill>
                  <a:srgbClr val="FFFFFF"/>
                </a:solidFill>
                <a:latin typeface="+mj-lt"/>
                <a:cs typeface="Calibri Light"/>
              </a:rPr>
              <a:t>To local non-profit </a:t>
            </a:r>
          </a:p>
          <a:p>
            <a:pPr fontAlgn="auto">
              <a:spcAft>
                <a:spcPts val="600"/>
              </a:spcAft>
              <a:defRPr/>
            </a:pPr>
            <a:r>
              <a:rPr lang="en-US" sz="4400" b="0" dirty="0">
                <a:solidFill>
                  <a:srgbClr val="FFFFFF"/>
                </a:solidFill>
                <a:latin typeface="+mj-lt"/>
                <a:cs typeface="Calibri Light"/>
              </a:rPr>
              <a:t>food pantries</a:t>
            </a:r>
          </a:p>
          <a:p>
            <a:pPr fontAlgn="auto">
              <a:spcAft>
                <a:spcPts val="600"/>
              </a:spcAft>
              <a:defRPr/>
            </a:pPr>
            <a:endParaRPr lang="en-US" sz="4400" b="0" dirty="0">
              <a:solidFill>
                <a:srgbClr val="FFFFFF"/>
              </a:solidFill>
              <a:latin typeface="+mj-lt"/>
              <a:cs typeface="Calibri Light"/>
            </a:endParaRPr>
          </a:p>
        </p:txBody>
      </p:sp>
      <p:sp>
        <p:nvSpPr>
          <p:cNvPr id="18435" name="Slide Number Placeholder 1">
            <a:extLst>
              <a:ext uri="{FF2B5EF4-FFF2-40B4-BE49-F238E27FC236}">
                <a16:creationId xmlns:a16="http://schemas.microsoft.com/office/drawing/2014/main" id="{7486B5DA-7689-46C5-B95F-A8D7A9A3358A}"/>
              </a:ext>
            </a:extLst>
          </p:cNvPr>
          <p:cNvSpPr>
            <a:spLocks noGrp="1"/>
          </p:cNvSpPr>
          <p:nvPr>
            <p:ph type="sldNum" sz="quarter" idx="10"/>
          </p:nvPr>
        </p:nvSpPr>
        <p:spPr bwMode="auto">
          <a:xfrm>
            <a:off x="-1036638" y="6459538"/>
            <a:ext cx="725488" cy="365125"/>
          </a:xfrm>
        </p:spPr>
        <p:txBody>
          <a:bodyPr>
            <a:norm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CB53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20409A"/>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6894A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9pPr>
          </a:lstStyle>
          <a:p>
            <a:pPr algn="l">
              <a:spcBef>
                <a:spcPct val="0"/>
              </a:spcBef>
              <a:spcAft>
                <a:spcPts val="600"/>
              </a:spcAft>
              <a:buClrTx/>
              <a:buFontTx/>
              <a:buNone/>
              <a:defRPr/>
            </a:pPr>
            <a:fld id="{983BDA5F-A470-4F29-AC5B-74FCC3E55107}" type="slidenum">
              <a:rPr lang="en-US" altLang="en-US" sz="1050">
                <a:solidFill>
                  <a:srgbClr val="FFFFFF"/>
                </a:solidFill>
                <a:latin typeface="+mn-lt"/>
              </a:rPr>
              <a:pPr algn="l">
                <a:spcBef>
                  <a:spcPct val="0"/>
                </a:spcBef>
                <a:spcAft>
                  <a:spcPts val="600"/>
                </a:spcAft>
                <a:buClrTx/>
                <a:buFontTx/>
                <a:buNone/>
                <a:defRPr/>
              </a:pPr>
              <a:t>13</a:t>
            </a:fld>
            <a:endParaRPr lang="en-US" altLang="en-US" sz="1050">
              <a:solidFill>
                <a:srgbClr val="FFFFFF"/>
              </a:solidFill>
              <a:latin typeface="+mn-lt"/>
            </a:endParaRPr>
          </a:p>
        </p:txBody>
      </p:sp>
      <p:sp>
        <p:nvSpPr>
          <p:cNvPr id="80" name="Rectangle 79" descr="&quot;&quot;">
            <a:extLst>
              <a:ext uri="{FF2B5EF4-FFF2-40B4-BE49-F238E27FC236}">
                <a16:creationId xmlns:a16="http://schemas.microsoft.com/office/drawing/2014/main" id="{EF714BE7-016A-4546-AAA6-284C9B9C612F}"/>
              </a:ext>
            </a:extLst>
          </p:cNvPr>
          <p:cNvSpPr>
            <a:spLocks noGrp="1" noRot="1" noChangeAspect="1" noMove="1" noResize="1" noEditPoints="1" noAdjustHandles="1" noChangeArrowheads="1" noChangeShapeType="1" noTextEdit="1"/>
          </p:cNvSpPr>
          <p:nvPr/>
        </p:nvSpPr>
        <p:spPr>
          <a:xfrm>
            <a:off x="4584700"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8377" name="Picture 4">
            <a:extLst>
              <a:ext uri="{FF2B5EF4-FFF2-40B4-BE49-F238E27FC236}">
                <a16:creationId xmlns:a16="http://schemas.microsoft.com/office/drawing/2014/main" id="{94EAC54E-A898-4223-8607-D106D943B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754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80439-58E7-4BE7-B781-DF83413B4D3A}"/>
              </a:ext>
            </a:extLst>
          </p:cNvPr>
          <p:cNvPicPr>
            <a:picLocks noChangeAspect="1"/>
          </p:cNvPicPr>
          <p:nvPr/>
        </p:nvPicPr>
        <p:blipFill>
          <a:blip r:embed="rId3"/>
          <a:stretch>
            <a:fillRect/>
          </a:stretch>
        </p:blipFill>
        <p:spPr>
          <a:xfrm>
            <a:off x="8731250" y="2084388"/>
            <a:ext cx="2081213" cy="1957387"/>
          </a:xfrm>
          <a:prstGeom prst="rect">
            <a:avLst/>
          </a:prstGeom>
          <a:ln>
            <a:noFill/>
          </a:ln>
          <a:effectLst>
            <a:outerShdw blurRad="190500" algn="tl" rotWithShape="0">
              <a:srgbClr val="000000">
                <a:alpha val="70000"/>
              </a:srgbClr>
            </a:outerShdw>
          </a:effectLst>
        </p:spPr>
      </p:pic>
      <p:sp>
        <p:nvSpPr>
          <p:cNvPr id="28676" name="Slide Number Placeholder 1">
            <a:extLst>
              <a:ext uri="{FF2B5EF4-FFF2-40B4-BE49-F238E27FC236}">
                <a16:creationId xmlns:a16="http://schemas.microsoft.com/office/drawing/2014/main" id="{48EE5BBB-DB71-4B1C-9317-F33536FF1333}"/>
              </a:ext>
            </a:extLst>
          </p:cNvPr>
          <p:cNvSpPr>
            <a:spLocks noGrp="1"/>
          </p:cNvSpPr>
          <p:nvPr>
            <p:ph type="sldNum" sz="quarter" idx="10"/>
          </p:nvPr>
        </p:nvSpPr>
        <p:spPr bwMode="auto">
          <a:ln>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CB53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20409A"/>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6894A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defRPr/>
            </a:pPr>
            <a:fld id="{E1724E41-A002-4ED3-B9FE-9DB5625512C4}" type="slidenum">
              <a:rPr lang="en-US" altLang="en-US" sz="1050" dirty="0">
                <a:solidFill>
                  <a:srgbClr val="FFFFFF"/>
                </a:solidFill>
                <a:latin typeface="+mn-lt"/>
              </a:rPr>
              <a:pPr>
                <a:spcBef>
                  <a:spcPct val="0"/>
                </a:spcBef>
                <a:buClrTx/>
                <a:buFontTx/>
                <a:buNone/>
                <a:defRPr/>
              </a:pPr>
              <a:t>14</a:t>
            </a:fld>
            <a:endParaRPr lang="en-US" altLang="en-US" sz="1050" dirty="0">
              <a:solidFill>
                <a:srgbClr val="FFFFFF"/>
              </a:solidFill>
              <a:latin typeface="+mn-lt"/>
            </a:endParaRPr>
          </a:p>
        </p:txBody>
      </p:sp>
      <p:sp>
        <p:nvSpPr>
          <p:cNvPr id="8" name="TextBox 7">
            <a:extLst>
              <a:ext uri="{FF2B5EF4-FFF2-40B4-BE49-F238E27FC236}">
                <a16:creationId xmlns:a16="http://schemas.microsoft.com/office/drawing/2014/main" id="{4779F4C3-8108-4A5B-9104-E61187C27110}"/>
              </a:ext>
            </a:extLst>
          </p:cNvPr>
          <p:cNvSpPr txBox="1"/>
          <p:nvPr/>
        </p:nvSpPr>
        <p:spPr>
          <a:xfrm>
            <a:off x="1035050" y="1717675"/>
            <a:ext cx="8736013" cy="4646613"/>
          </a:xfrm>
          <a:prstGeom prst="rect">
            <a:avLst/>
          </a:prstGeom>
          <a:noFill/>
        </p:spPr>
        <p:txBody>
          <a:bodyPr lIns="91440" tIns="45720" rIns="91440" bIns="45720" anchor="t">
            <a:spAutoFit/>
          </a:bodyPr>
          <a:lstStyle/>
          <a:p>
            <a:pPr eaLnBrk="1" fontAlgn="auto" hangingPunct="1">
              <a:spcBef>
                <a:spcPts val="0"/>
              </a:spcBef>
              <a:spcAft>
                <a:spcPts val="0"/>
              </a:spcAft>
              <a:defRPr/>
            </a:pPr>
            <a:r>
              <a:rPr lang="en-US" sz="2000" b="1" dirty="0">
                <a:solidFill>
                  <a:schemeClr val="tx1">
                    <a:lumMod val="65000"/>
                    <a:lumOff val="35000"/>
                  </a:schemeClr>
                </a:solidFill>
                <a:latin typeface="+mn-lt"/>
              </a:rPr>
              <a:t>Check with your local health department</a:t>
            </a:r>
          </a:p>
          <a:p>
            <a:pPr eaLnBrk="1" fontAlgn="auto" hangingPunct="1">
              <a:spcBef>
                <a:spcPts val="0"/>
              </a:spcBef>
              <a:spcAft>
                <a:spcPts val="0"/>
              </a:spcAft>
              <a:defRPr/>
            </a:pPr>
            <a:endParaRPr lang="en-US" sz="800" dirty="0">
              <a:solidFill>
                <a:schemeClr val="tx1">
                  <a:lumMod val="65000"/>
                  <a:lumOff val="35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2000" dirty="0">
                <a:solidFill>
                  <a:schemeClr val="tx1">
                    <a:lumMod val="65000"/>
                    <a:lumOff val="35000"/>
                  </a:schemeClr>
                </a:solidFill>
                <a:latin typeface="+mn-lt"/>
              </a:rPr>
              <a:t>Cartons of milk</a:t>
            </a:r>
          </a:p>
          <a:p>
            <a:pPr marL="285750" indent="-285750" eaLnBrk="1" fontAlgn="auto" hangingPunct="1">
              <a:spcBef>
                <a:spcPts val="0"/>
              </a:spcBef>
              <a:spcAft>
                <a:spcPts val="0"/>
              </a:spcAft>
              <a:buFont typeface="Arial" panose="020B0604020202020204" pitchFamily="34" charset="0"/>
              <a:buChar char="•"/>
              <a:defRPr/>
            </a:pPr>
            <a:r>
              <a:rPr lang="en-US" sz="2000" dirty="0">
                <a:solidFill>
                  <a:schemeClr val="tx1">
                    <a:lumMod val="65000"/>
                    <a:lumOff val="35000"/>
                  </a:schemeClr>
                </a:solidFill>
                <a:latin typeface="+mn-lt"/>
              </a:rPr>
              <a:t>Packaged cheese, yogurt cups/tubes, granola, muffins and </a:t>
            </a:r>
          </a:p>
          <a:p>
            <a:pPr eaLnBrk="1" fontAlgn="auto" hangingPunct="1">
              <a:spcBef>
                <a:spcPts val="0"/>
              </a:spcBef>
              <a:spcAft>
                <a:spcPts val="0"/>
              </a:spcAft>
              <a:defRPr/>
            </a:pPr>
            <a:r>
              <a:rPr lang="en-US" sz="2000" dirty="0">
                <a:solidFill>
                  <a:schemeClr val="tx1">
                    <a:lumMod val="65000"/>
                    <a:lumOff val="35000"/>
                  </a:schemeClr>
                </a:solidFill>
                <a:latin typeface="+mn-lt"/>
              </a:rPr>
              <a:t>     meat jerky</a:t>
            </a:r>
          </a:p>
          <a:p>
            <a:pPr marL="285750" indent="-285750" eaLnBrk="1" fontAlgn="auto" hangingPunct="1">
              <a:spcBef>
                <a:spcPts val="0"/>
              </a:spcBef>
              <a:spcAft>
                <a:spcPts val="0"/>
              </a:spcAft>
              <a:buFont typeface="Arial" panose="020B0604020202020204" pitchFamily="34" charset="0"/>
              <a:buChar char="•"/>
              <a:defRPr/>
            </a:pPr>
            <a:r>
              <a:rPr lang="en-US" sz="2000" dirty="0">
                <a:solidFill>
                  <a:schemeClr val="tx1">
                    <a:lumMod val="65000"/>
                    <a:lumOff val="35000"/>
                  </a:schemeClr>
                </a:solidFill>
                <a:latin typeface="+mn-lt"/>
              </a:rPr>
              <a:t>Prepackaged sauces (applesauce, pasta sauce)</a:t>
            </a:r>
          </a:p>
          <a:p>
            <a:pPr marL="285750" indent="-285750" eaLnBrk="1" fontAlgn="auto" hangingPunct="1">
              <a:spcBef>
                <a:spcPts val="0"/>
              </a:spcBef>
              <a:spcAft>
                <a:spcPts val="0"/>
              </a:spcAft>
              <a:buFont typeface="Arial" panose="020B0604020202020204" pitchFamily="34" charset="0"/>
              <a:buChar char="•"/>
              <a:defRPr/>
            </a:pPr>
            <a:r>
              <a:rPr lang="en-US" sz="2000" dirty="0">
                <a:solidFill>
                  <a:schemeClr val="tx1">
                    <a:lumMod val="65000"/>
                    <a:lumOff val="35000"/>
                  </a:schemeClr>
                </a:solidFill>
                <a:latin typeface="+mn-lt"/>
              </a:rPr>
              <a:t>Prepackaged apple slices, nuts, dried fruits</a:t>
            </a:r>
          </a:p>
          <a:p>
            <a:pPr marL="285750" indent="-285750" eaLnBrk="1" fontAlgn="auto" hangingPunct="1">
              <a:spcBef>
                <a:spcPts val="0"/>
              </a:spcBef>
              <a:spcAft>
                <a:spcPts val="0"/>
              </a:spcAft>
              <a:buFont typeface="Arial" panose="020B0604020202020204" pitchFamily="34" charset="0"/>
              <a:buChar char="•"/>
              <a:defRPr/>
            </a:pPr>
            <a:r>
              <a:rPr lang="en-US" sz="2000" dirty="0">
                <a:solidFill>
                  <a:schemeClr val="tx1">
                    <a:lumMod val="65000"/>
                    <a:lumOff val="35000"/>
                  </a:schemeClr>
                </a:solidFill>
                <a:latin typeface="+mn-lt"/>
              </a:rPr>
              <a:t>Whole fruits and vegetables with an intact peel/outer skin</a:t>
            </a:r>
          </a:p>
          <a:p>
            <a:pPr marL="285750" indent="-285750" eaLnBrk="1" fontAlgn="auto" hangingPunct="1">
              <a:spcBef>
                <a:spcPts val="0"/>
              </a:spcBef>
              <a:spcAft>
                <a:spcPts val="0"/>
              </a:spcAft>
              <a:buFont typeface="Arial" panose="020B0604020202020204" pitchFamily="34" charset="0"/>
              <a:buChar char="•"/>
              <a:defRPr/>
            </a:pPr>
            <a:r>
              <a:rPr lang="en-US" sz="2000" dirty="0">
                <a:solidFill>
                  <a:schemeClr val="tx1">
                    <a:lumMod val="65000"/>
                    <a:lumOff val="35000"/>
                  </a:schemeClr>
                </a:solidFill>
                <a:latin typeface="+mn-lt"/>
              </a:rPr>
              <a:t>Sealed bottles of water, cartons of juice and other beverages</a:t>
            </a:r>
          </a:p>
          <a:p>
            <a:pPr marL="285750" indent="-285750" eaLnBrk="1" fontAlgn="auto" hangingPunct="1">
              <a:spcBef>
                <a:spcPts val="0"/>
              </a:spcBef>
              <a:spcAft>
                <a:spcPts val="0"/>
              </a:spcAft>
              <a:buFont typeface="Arial" panose="020B0604020202020204" pitchFamily="34" charset="0"/>
              <a:buChar char="•"/>
              <a:defRPr/>
            </a:pPr>
            <a:r>
              <a:rPr lang="en-US" sz="2000" dirty="0">
                <a:solidFill>
                  <a:schemeClr val="tx1">
                    <a:lumMod val="65000"/>
                    <a:lumOff val="35000"/>
                  </a:schemeClr>
                </a:solidFill>
                <a:latin typeface="+mn-lt"/>
              </a:rPr>
              <a:t>Depending on food bank, “back of the house” unopened cans and jars of food</a:t>
            </a:r>
          </a:p>
          <a:p>
            <a:pPr eaLnBrk="1" fontAlgn="auto" hangingPunct="1">
              <a:spcBef>
                <a:spcPts val="0"/>
              </a:spcBef>
              <a:spcAft>
                <a:spcPts val="0"/>
              </a:spcAft>
              <a:defRPr/>
            </a:pPr>
            <a:endParaRPr lang="en-US" sz="2000" dirty="0">
              <a:solidFill>
                <a:schemeClr val="tx1">
                  <a:lumMod val="65000"/>
                  <a:lumOff val="35000"/>
                </a:schemeClr>
              </a:solidFill>
              <a:latin typeface="+mn-lt"/>
            </a:endParaRPr>
          </a:p>
          <a:p>
            <a:pPr eaLnBrk="1" fontAlgn="auto" hangingPunct="1">
              <a:spcBef>
                <a:spcPts val="0"/>
              </a:spcBef>
              <a:spcAft>
                <a:spcPts val="0"/>
              </a:spcAft>
              <a:defRPr/>
            </a:pPr>
            <a:r>
              <a:rPr lang="en-US" sz="2000" b="1" dirty="0">
                <a:solidFill>
                  <a:schemeClr val="accent2"/>
                </a:solidFill>
                <a:latin typeface="+mn-lt"/>
              </a:rPr>
              <a:t>What CAN’T be donated?</a:t>
            </a:r>
          </a:p>
          <a:p>
            <a:pPr eaLnBrk="1" fontAlgn="auto" hangingPunct="1">
              <a:spcBef>
                <a:spcPts val="0"/>
              </a:spcBef>
              <a:spcAft>
                <a:spcPts val="0"/>
              </a:spcAft>
              <a:defRPr/>
            </a:pPr>
            <a:endParaRPr lang="en-US" sz="800" dirty="0">
              <a:solidFill>
                <a:schemeClr val="tx1">
                  <a:lumMod val="65000"/>
                  <a:lumOff val="35000"/>
                </a:schemeClr>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2000" dirty="0">
                <a:solidFill>
                  <a:schemeClr val="tx1">
                    <a:lumMod val="65000"/>
                    <a:lumOff val="35000"/>
                  </a:schemeClr>
                </a:solidFill>
                <a:latin typeface="+mn-lt"/>
              </a:rPr>
              <a:t>Hot food or food that was hot at one time</a:t>
            </a:r>
          </a:p>
          <a:p>
            <a:pPr marL="285750" indent="-285750" eaLnBrk="1" fontAlgn="auto" hangingPunct="1">
              <a:spcBef>
                <a:spcPts val="0"/>
              </a:spcBef>
              <a:spcAft>
                <a:spcPts val="0"/>
              </a:spcAft>
              <a:buFont typeface="Arial" panose="020B0604020202020204" pitchFamily="34" charset="0"/>
              <a:buChar char="•"/>
              <a:defRPr/>
            </a:pPr>
            <a:r>
              <a:rPr lang="en-US" sz="2000" dirty="0">
                <a:solidFill>
                  <a:schemeClr val="tx1">
                    <a:lumMod val="65000"/>
                    <a:lumOff val="35000"/>
                  </a:schemeClr>
                </a:solidFill>
                <a:latin typeface="+mn-lt"/>
              </a:rPr>
              <a:t>Open meat products</a:t>
            </a:r>
          </a:p>
          <a:p>
            <a:pPr marL="285750" indent="-285750" eaLnBrk="1" fontAlgn="auto" hangingPunct="1">
              <a:spcBef>
                <a:spcPts val="0"/>
              </a:spcBef>
              <a:spcAft>
                <a:spcPts val="0"/>
              </a:spcAft>
              <a:buFont typeface="Arial" panose="020B0604020202020204" pitchFamily="34" charset="0"/>
              <a:buChar char="•"/>
              <a:defRPr/>
            </a:pPr>
            <a:r>
              <a:rPr lang="en-US" sz="2000" dirty="0">
                <a:solidFill>
                  <a:schemeClr val="tx1">
                    <a:lumMod val="65000"/>
                    <a:lumOff val="35000"/>
                  </a:schemeClr>
                </a:solidFill>
                <a:latin typeface="+mn-lt"/>
              </a:rPr>
              <a:t>Opened/resealed products</a:t>
            </a:r>
          </a:p>
        </p:txBody>
      </p:sp>
      <p:sp>
        <p:nvSpPr>
          <p:cNvPr id="7" name="Title 1">
            <a:extLst>
              <a:ext uri="{FF2B5EF4-FFF2-40B4-BE49-F238E27FC236}">
                <a16:creationId xmlns:a16="http://schemas.microsoft.com/office/drawing/2014/main" id="{0577912D-4EAB-4875-A406-0BE7F3C0FC80}"/>
              </a:ext>
            </a:extLst>
          </p:cNvPr>
          <p:cNvSpPr txBox="1">
            <a:spLocks/>
          </p:cNvSpPr>
          <p:nvPr/>
        </p:nvSpPr>
        <p:spPr>
          <a:xfrm>
            <a:off x="1096963" y="287338"/>
            <a:ext cx="10447337" cy="1435100"/>
          </a:xfrm>
          <a:prstGeom prst="rect">
            <a:avLst/>
          </a:prstGeom>
        </p:spPr>
        <p:txBody>
          <a:bodyPr anchor="b">
            <a:normAutofit/>
          </a:bodyPr>
          <a:lstStyle>
            <a:lvl1pPr algn="l" defTabSz="914400" rtl="0" eaLnBrk="1" latinLnBrk="0" hangingPunct="1">
              <a:lnSpc>
                <a:spcPct val="85000"/>
              </a:lnSpc>
              <a:spcBef>
                <a:spcPct val="0"/>
              </a:spcBef>
              <a:buNone/>
              <a:defRPr sz="4800" b="1" kern="1200" spc="-50" baseline="0">
                <a:solidFill>
                  <a:schemeClr val="bg1">
                    <a:lumMod val="50000"/>
                  </a:schemeClr>
                </a:solidFill>
                <a:latin typeface="Corbel" panose="020B0503020204020204" pitchFamily="34" charset="0"/>
                <a:ea typeface="+mj-ea"/>
                <a:cs typeface="+mj-cs"/>
              </a:defRPr>
            </a:lvl1pPr>
          </a:lstStyle>
          <a:p>
            <a:pPr fontAlgn="auto">
              <a:spcAft>
                <a:spcPts val="0"/>
              </a:spcAft>
              <a:defRPr/>
            </a:pPr>
            <a:r>
              <a:rPr lang="en-US" dirty="0">
                <a:solidFill>
                  <a:schemeClr val="tx1">
                    <a:lumMod val="75000"/>
                    <a:lumOff val="25000"/>
                  </a:schemeClr>
                </a:solidFill>
                <a:latin typeface="+mj-lt"/>
              </a:rPr>
              <a:t>Rescuing</a:t>
            </a:r>
            <a:r>
              <a:rPr lang="en-US" b="0" dirty="0">
                <a:solidFill>
                  <a:schemeClr val="tx1">
                    <a:lumMod val="75000"/>
                    <a:lumOff val="25000"/>
                  </a:schemeClr>
                </a:solidFill>
                <a:latin typeface="+mj-lt"/>
              </a:rPr>
              <a:t> food			         	</a:t>
            </a:r>
            <a:r>
              <a:rPr lang="en-US" i="1" dirty="0">
                <a:solidFill>
                  <a:schemeClr val="accent2"/>
                </a:solidFill>
                <a:latin typeface="+mj-lt"/>
              </a:rPr>
              <a:t>Businesses</a:t>
            </a:r>
            <a:endParaRPr lang="en-US" i="1" dirty="0">
              <a:solidFill>
                <a:schemeClr val="accent2"/>
              </a:solidFill>
              <a:latin typeface="+mj-lt"/>
              <a:cs typeface="Calibri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EF161034-B20E-4AB5-A7E8-E7A0422666A2}"/>
              </a:ext>
            </a:extLst>
          </p:cNvPr>
          <p:cNvSpPr>
            <a:spLocks noGrp="1"/>
          </p:cNvSpPr>
          <p:nvPr>
            <p:ph type="sldNum" sz="quarter" idx="10"/>
          </p:nvPr>
        </p:nvSpPr>
        <p:spPr bwMode="auto">
          <a:ln>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CB53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20409A"/>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6894A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defRPr/>
            </a:pPr>
            <a:fld id="{118779DD-E025-4FA4-9976-8319673F5E89}" type="slidenum">
              <a:rPr lang="en-US" altLang="en-US" sz="1050">
                <a:solidFill>
                  <a:srgbClr val="FFFFFF"/>
                </a:solidFill>
                <a:latin typeface="+mn-lt"/>
              </a:rPr>
              <a:pPr>
                <a:spcBef>
                  <a:spcPct val="0"/>
                </a:spcBef>
                <a:buClrTx/>
                <a:buFontTx/>
                <a:buNone/>
                <a:defRPr/>
              </a:pPr>
              <a:t>15</a:t>
            </a:fld>
            <a:endParaRPr lang="en-US" altLang="en-US" sz="1050" dirty="0">
              <a:solidFill>
                <a:srgbClr val="FFFFFF"/>
              </a:solidFill>
              <a:latin typeface="+mn-lt"/>
            </a:endParaRPr>
          </a:p>
        </p:txBody>
      </p:sp>
      <p:pic>
        <p:nvPicPr>
          <p:cNvPr id="76803" name="Picture 2">
            <a:extLst>
              <a:ext uri="{FF2B5EF4-FFF2-40B4-BE49-F238E27FC236}">
                <a16:creationId xmlns:a16="http://schemas.microsoft.com/office/drawing/2014/main" id="{84C66692-1698-4186-8470-2BF9F5659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100" y="3503613"/>
            <a:ext cx="34544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a:extLst>
              <a:ext uri="{FF2B5EF4-FFF2-40B4-BE49-F238E27FC236}">
                <a16:creationId xmlns:a16="http://schemas.microsoft.com/office/drawing/2014/main" id="{BB6C902A-CAE5-49E9-B52B-6950F549110B}"/>
              </a:ext>
            </a:extLst>
          </p:cNvPr>
          <p:cNvPicPr>
            <a:picLocks noChangeAspect="1"/>
          </p:cNvPicPr>
          <p:nvPr/>
        </p:nvPicPr>
        <p:blipFill>
          <a:blip r:embed="rId4">
            <a:extLst>
              <a:ext uri="{28A0092B-C50C-407E-A947-70E740481C1C}">
                <a14:useLocalDpi xmlns:a14="http://schemas.microsoft.com/office/drawing/2010/main" val="0"/>
              </a:ext>
            </a:extLst>
          </a:blip>
          <a:srcRect b="15556"/>
          <a:stretch>
            <a:fillRect/>
          </a:stretch>
        </p:blipFill>
        <p:spPr bwMode="auto">
          <a:xfrm>
            <a:off x="1096963" y="1905000"/>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E3EE8BB-2AEF-49CB-ADD3-42D4CBF04C5E}"/>
              </a:ext>
            </a:extLst>
          </p:cNvPr>
          <p:cNvSpPr txBox="1">
            <a:spLocks/>
          </p:cNvSpPr>
          <p:nvPr/>
        </p:nvSpPr>
        <p:spPr>
          <a:xfrm>
            <a:off x="1096963" y="287338"/>
            <a:ext cx="10447337" cy="1435100"/>
          </a:xfrm>
          <a:prstGeom prst="rect">
            <a:avLst/>
          </a:prstGeom>
        </p:spPr>
        <p:txBody>
          <a:bodyPr anchor="b">
            <a:normAutofit/>
          </a:bodyPr>
          <a:lstStyle>
            <a:lvl1pPr algn="l" defTabSz="914400" rtl="0" eaLnBrk="1" latinLnBrk="0" hangingPunct="1">
              <a:lnSpc>
                <a:spcPct val="85000"/>
              </a:lnSpc>
              <a:spcBef>
                <a:spcPct val="0"/>
              </a:spcBef>
              <a:buNone/>
              <a:defRPr sz="4800" b="1" kern="1200" spc="-50" baseline="0">
                <a:solidFill>
                  <a:schemeClr val="bg1">
                    <a:lumMod val="50000"/>
                  </a:schemeClr>
                </a:solidFill>
                <a:latin typeface="Corbel" panose="020B0503020204020204" pitchFamily="34" charset="0"/>
                <a:ea typeface="+mj-ea"/>
                <a:cs typeface="+mj-cs"/>
              </a:defRPr>
            </a:lvl1pPr>
          </a:lstStyle>
          <a:p>
            <a:pPr fontAlgn="auto">
              <a:spcAft>
                <a:spcPts val="0"/>
              </a:spcAft>
              <a:defRPr/>
            </a:pPr>
            <a:r>
              <a:rPr lang="en-US" dirty="0">
                <a:solidFill>
                  <a:schemeClr val="tx1">
                    <a:lumMod val="75000"/>
                    <a:lumOff val="25000"/>
                  </a:schemeClr>
                </a:solidFill>
                <a:latin typeface="+mj-lt"/>
              </a:rPr>
              <a:t>Rescuing</a:t>
            </a:r>
            <a:r>
              <a:rPr lang="en-US" b="0" dirty="0">
                <a:solidFill>
                  <a:schemeClr val="tx1">
                    <a:lumMod val="75000"/>
                    <a:lumOff val="25000"/>
                  </a:schemeClr>
                </a:solidFill>
                <a:latin typeface="+mj-lt"/>
              </a:rPr>
              <a:t> food			            </a:t>
            </a:r>
            <a:r>
              <a:rPr lang="en-US" i="1" dirty="0">
                <a:solidFill>
                  <a:schemeClr val="accent2"/>
                </a:solidFill>
                <a:latin typeface="+mj-lt"/>
              </a:rPr>
              <a:t>Businesses</a:t>
            </a:r>
            <a:endParaRPr lang="en-US" i="1" dirty="0">
              <a:solidFill>
                <a:schemeClr val="accent2"/>
              </a:solidFill>
              <a:latin typeface="+mj-lt"/>
              <a:cs typeface="Calibri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E3D5CAEB-5F3F-4391-94AC-FCF51DFC454C}"/>
              </a:ext>
            </a:extLst>
          </p:cNvPr>
          <p:cNvSpPr>
            <a:spLocks noGrp="1"/>
          </p:cNvSpPr>
          <p:nvPr>
            <p:ph type="sldNum" sz="quarter" idx="10"/>
          </p:nvPr>
        </p:nvSpPr>
        <p:spPr bwMode="auto">
          <a:ln>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CB53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20409A"/>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6894A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defRPr/>
            </a:pPr>
            <a:fld id="{DDB116E0-FC40-43BD-83A7-3E8F97D12372}" type="slidenum">
              <a:rPr lang="en-US" altLang="en-US" sz="1050">
                <a:solidFill>
                  <a:srgbClr val="FFFFFF"/>
                </a:solidFill>
                <a:latin typeface="+mn-lt"/>
              </a:rPr>
              <a:pPr>
                <a:spcBef>
                  <a:spcPct val="0"/>
                </a:spcBef>
                <a:buClrTx/>
                <a:buFontTx/>
                <a:buNone/>
                <a:defRPr/>
              </a:pPr>
              <a:t>16</a:t>
            </a:fld>
            <a:endParaRPr lang="en-US" altLang="en-US" sz="1050" dirty="0">
              <a:solidFill>
                <a:srgbClr val="FFFFFF"/>
              </a:solidFill>
              <a:latin typeface="+mn-lt"/>
            </a:endParaRPr>
          </a:p>
        </p:txBody>
      </p:sp>
      <p:sp>
        <p:nvSpPr>
          <p:cNvPr id="7" name="Title 5">
            <a:extLst>
              <a:ext uri="{FF2B5EF4-FFF2-40B4-BE49-F238E27FC236}">
                <a16:creationId xmlns:a16="http://schemas.microsoft.com/office/drawing/2014/main" id="{FA5C1CAC-7591-49AA-82A1-9B819CB0ECF4}"/>
              </a:ext>
            </a:extLst>
          </p:cNvPr>
          <p:cNvSpPr txBox="1">
            <a:spLocks/>
          </p:cNvSpPr>
          <p:nvPr/>
        </p:nvSpPr>
        <p:spPr>
          <a:xfrm>
            <a:off x="766030" y="365798"/>
            <a:ext cx="10659940" cy="1406646"/>
          </a:xfrm>
          <a:prstGeom prst="rect">
            <a:avLst/>
          </a:prstGeom>
        </p:spPr>
        <p:txBody>
          <a:bodyPr anchor="b">
            <a:normAutofit/>
          </a:bodyPr>
          <a:lst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b="1" kern="2000" dirty="0">
                <a:solidFill>
                  <a:schemeClr val="tx1">
                    <a:lumMod val="50000"/>
                    <a:lumOff val="50000"/>
                  </a:schemeClr>
                </a:solidFill>
                <a:latin typeface="Arial" panose="020B0604020202020204" pitchFamily="34" charset="0"/>
                <a:cs typeface="Arial" panose="020B0604020202020204" pitchFamily="34" charset="0"/>
              </a:rPr>
              <a:t>Waste Reduction &amp; Food Rescue: </a:t>
            </a:r>
          </a:p>
          <a:p>
            <a:pPr algn="ctr" fontAlgn="auto">
              <a:spcAft>
                <a:spcPts val="0"/>
              </a:spcAft>
              <a:defRPr/>
            </a:pPr>
            <a:r>
              <a:rPr lang="en-US" b="1" kern="2000" dirty="0">
                <a:solidFill>
                  <a:schemeClr val="tx1">
                    <a:lumMod val="50000"/>
                    <a:lumOff val="50000"/>
                  </a:schemeClr>
                </a:solidFill>
                <a:latin typeface="Arial" panose="020B0604020202020204" pitchFamily="34" charset="0"/>
                <a:cs typeface="Arial" panose="020B0604020202020204" pitchFamily="34" charset="0"/>
              </a:rPr>
              <a:t>Restaurant</a:t>
            </a:r>
          </a:p>
        </p:txBody>
      </p:sp>
      <p:pic>
        <p:nvPicPr>
          <p:cNvPr id="82948" name="Picture 1">
            <a:extLst>
              <a:ext uri="{FF2B5EF4-FFF2-40B4-BE49-F238E27FC236}">
                <a16:creationId xmlns:a16="http://schemas.microsoft.com/office/drawing/2014/main" id="{87746D58-66B7-4BBD-92D6-B37012BD2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0300" y="1993900"/>
            <a:ext cx="44323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8">
            <a:extLst>
              <a:ext uri="{FF2B5EF4-FFF2-40B4-BE49-F238E27FC236}">
                <a16:creationId xmlns:a16="http://schemas.microsoft.com/office/drawing/2014/main" id="{B4B887AE-90BE-44F2-97F3-EE0FA45D0DBD}"/>
              </a:ext>
            </a:extLst>
          </p:cNvPr>
          <p:cNvSpPr txBox="1">
            <a:spLocks noChangeArrowheads="1"/>
          </p:cNvSpPr>
          <p:nvPr/>
        </p:nvSpPr>
        <p:spPr bwMode="auto">
          <a:xfrm>
            <a:off x="3684588" y="3017838"/>
            <a:ext cx="432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rgbClr val="20409A"/>
                </a:solidFill>
                <a:cs typeface="Arial" panose="020B0604020202020204" pitchFamily="34" charset="0"/>
              </a:rPr>
              <a:t>Managing waste for a better tomorrow</a:t>
            </a:r>
          </a:p>
        </p:txBody>
      </p:sp>
      <p:sp>
        <p:nvSpPr>
          <p:cNvPr id="10" name="TextBox 9">
            <a:extLst>
              <a:ext uri="{FF2B5EF4-FFF2-40B4-BE49-F238E27FC236}">
                <a16:creationId xmlns:a16="http://schemas.microsoft.com/office/drawing/2014/main" id="{F4AC09EA-329F-4AF5-ACE8-94B82B5073D5}"/>
              </a:ext>
            </a:extLst>
          </p:cNvPr>
          <p:cNvSpPr txBox="1"/>
          <p:nvPr/>
        </p:nvSpPr>
        <p:spPr>
          <a:xfrm>
            <a:off x="2978150" y="3860800"/>
            <a:ext cx="5738813" cy="2308225"/>
          </a:xfrm>
          <a:prstGeom prst="rect">
            <a:avLst/>
          </a:prstGeom>
          <a:noFill/>
        </p:spPr>
        <p:txBody>
          <a:bodyPr>
            <a:spAutoFit/>
          </a:bodyPr>
          <a:lstStyle/>
          <a:p>
            <a:pPr algn="ctr" eaLnBrk="1" fontAlgn="auto" hangingPunct="1">
              <a:spcBef>
                <a:spcPts val="0"/>
              </a:spcBef>
              <a:spcAft>
                <a:spcPts val="0"/>
              </a:spcAft>
              <a:defRPr/>
            </a:pPr>
            <a:endParaRPr lang="en-US" sz="2000" b="1" dirty="0">
              <a:solidFill>
                <a:schemeClr val="tx2"/>
              </a:solidFill>
              <a:latin typeface="+mj-lt"/>
              <a:cs typeface="Arial" charset="0"/>
            </a:endParaRPr>
          </a:p>
          <a:p>
            <a:pPr algn="ctr" eaLnBrk="1" fontAlgn="auto" hangingPunct="1">
              <a:spcBef>
                <a:spcPts val="0"/>
              </a:spcBef>
              <a:spcAft>
                <a:spcPts val="0"/>
              </a:spcAft>
              <a:defRPr/>
            </a:pPr>
            <a:r>
              <a:rPr lang="en-US" sz="2400" dirty="0">
                <a:solidFill>
                  <a:schemeClr val="tx2"/>
                </a:solidFill>
                <a:latin typeface="+mj-lt"/>
                <a:cs typeface="Arial"/>
              </a:rPr>
              <a:t>14310 Frederick St.</a:t>
            </a:r>
          </a:p>
          <a:p>
            <a:pPr algn="ctr" eaLnBrk="1" fontAlgn="auto" hangingPunct="1">
              <a:spcBef>
                <a:spcPts val="0"/>
              </a:spcBef>
              <a:spcAft>
                <a:spcPts val="0"/>
              </a:spcAft>
              <a:defRPr/>
            </a:pPr>
            <a:r>
              <a:rPr lang="en-US" sz="2400" dirty="0">
                <a:solidFill>
                  <a:schemeClr val="tx2"/>
                </a:solidFill>
                <a:latin typeface="+mj-lt"/>
                <a:cs typeface="Arial"/>
              </a:rPr>
              <a:t>Moreno Valley, CA  92553</a:t>
            </a:r>
          </a:p>
          <a:p>
            <a:pPr algn="ctr" eaLnBrk="1" fontAlgn="auto" hangingPunct="1">
              <a:spcBef>
                <a:spcPts val="0"/>
              </a:spcBef>
              <a:spcAft>
                <a:spcPts val="0"/>
              </a:spcAft>
              <a:defRPr/>
            </a:pPr>
            <a:r>
              <a:rPr lang="en-US" sz="2400" dirty="0">
                <a:solidFill>
                  <a:schemeClr val="tx2"/>
                </a:solidFill>
                <a:latin typeface="+mj-lt"/>
                <a:cs typeface="Arial"/>
              </a:rPr>
              <a:t>(951) 486-3200</a:t>
            </a:r>
          </a:p>
          <a:p>
            <a:pPr algn="ctr" eaLnBrk="1" fontAlgn="auto" hangingPunct="1">
              <a:spcBef>
                <a:spcPts val="0"/>
              </a:spcBef>
              <a:spcAft>
                <a:spcPts val="0"/>
              </a:spcAft>
              <a:defRPr/>
            </a:pPr>
            <a:r>
              <a:rPr lang="en-US" sz="2400" dirty="0">
                <a:solidFill>
                  <a:schemeClr val="tx2"/>
                </a:solidFill>
                <a:latin typeface="+mj-lt"/>
                <a:cs typeface="Arial"/>
              </a:rPr>
              <a:t>Waste-CompostingRecycling@rivco.org</a:t>
            </a:r>
          </a:p>
          <a:p>
            <a:pPr algn="ctr" eaLnBrk="1" fontAlgn="auto" hangingPunct="1">
              <a:spcBef>
                <a:spcPts val="0"/>
              </a:spcBef>
              <a:spcAft>
                <a:spcPts val="0"/>
              </a:spcAft>
              <a:defRPr/>
            </a:pPr>
            <a:r>
              <a:rPr lang="en-US" sz="2800" b="1" dirty="0">
                <a:solidFill>
                  <a:schemeClr val="accent2"/>
                </a:solidFill>
                <a:latin typeface="+mj-lt"/>
                <a:cs typeface="Arial"/>
              </a:rPr>
              <a:t>www.rcwaste.org</a:t>
            </a:r>
          </a:p>
        </p:txBody>
      </p:sp>
      <p:pic>
        <p:nvPicPr>
          <p:cNvPr id="82951" name="Picture 4">
            <a:extLst>
              <a:ext uri="{FF2B5EF4-FFF2-40B4-BE49-F238E27FC236}">
                <a16:creationId xmlns:a16="http://schemas.microsoft.com/office/drawing/2014/main" id="{2BC37047-7364-4FD9-A52A-2DF1887188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1138" y="3429000"/>
            <a:ext cx="11858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C04335-05A3-4783-BF9C-EFE02237D18E}"/>
              </a:ext>
            </a:extLst>
          </p:cNvPr>
          <p:cNvSpPr>
            <a:spLocks noGrp="1"/>
          </p:cNvSpPr>
          <p:nvPr>
            <p:ph type="sldNum" sz="quarter" idx="10"/>
          </p:nvPr>
        </p:nvSpPr>
        <p:spPr/>
        <p:txBody>
          <a:bodyPr/>
          <a:lstStyle/>
          <a:p>
            <a:pPr>
              <a:defRPr/>
            </a:pPr>
            <a:fld id="{3B846933-B453-49A9-9E8D-E7728721047C}" type="slidenum">
              <a:rPr lang="en-US" altLang="en-US" smtClean="0"/>
              <a:pPr>
                <a:defRPr/>
              </a:pPr>
              <a:t>2</a:t>
            </a:fld>
            <a:endParaRPr lang="en-US" altLang="en-US" dirty="0"/>
          </a:p>
        </p:txBody>
      </p:sp>
      <p:sp>
        <p:nvSpPr>
          <p:cNvPr id="7" name="Title 1">
            <a:extLst>
              <a:ext uri="{FF2B5EF4-FFF2-40B4-BE49-F238E27FC236}">
                <a16:creationId xmlns:a16="http://schemas.microsoft.com/office/drawing/2014/main" id="{B7F4AB23-BF6D-4064-A8EA-CD323453A0A1}"/>
              </a:ext>
            </a:extLst>
          </p:cNvPr>
          <p:cNvSpPr txBox="1">
            <a:spLocks/>
          </p:cNvSpPr>
          <p:nvPr/>
        </p:nvSpPr>
        <p:spPr>
          <a:xfrm>
            <a:off x="1283677" y="402246"/>
            <a:ext cx="5864225" cy="1325562"/>
          </a:xfrm>
          <a:prstGeom prst="rect">
            <a:avLst/>
          </a:prstGeom>
        </p:spPr>
        <p:txBody>
          <a:bodyPr anchor="ctr">
            <a:normAutofit/>
          </a:bodyPr>
          <a:lstStyle>
            <a:lvl1pPr algn="l" rtl="0" eaLnBrk="0" fontAlgn="base" hangingPunct="0">
              <a:spcBef>
                <a:spcPct val="0"/>
              </a:spcBef>
              <a:spcAft>
                <a:spcPct val="0"/>
              </a:spcAft>
              <a:defRPr sz="4600" b="1" kern="1200" spc="-100">
                <a:solidFill>
                  <a:schemeClr val="bg1">
                    <a:lumMod val="50000"/>
                  </a:schemeClr>
                </a:solidFill>
                <a:latin typeface="Corbel" panose="020B0503020204020204" pitchFamily="34" charset="0"/>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defRPr/>
            </a:pPr>
            <a:r>
              <a:rPr lang="en-US" sz="6600" dirty="0">
                <a:latin typeface="Arial"/>
                <a:cs typeface="Calibri Light"/>
              </a:rPr>
              <a:t>Agenda</a:t>
            </a:r>
            <a:r>
              <a:rPr lang="en-US" sz="4800" dirty="0">
                <a:latin typeface="Arial"/>
                <a:cs typeface="Calibri Light"/>
              </a:rPr>
              <a:t> </a:t>
            </a:r>
          </a:p>
        </p:txBody>
      </p:sp>
      <p:sp>
        <p:nvSpPr>
          <p:cNvPr id="9" name="Content Placeholder 2">
            <a:extLst>
              <a:ext uri="{FF2B5EF4-FFF2-40B4-BE49-F238E27FC236}">
                <a16:creationId xmlns:a16="http://schemas.microsoft.com/office/drawing/2014/main" id="{9C0CA261-8390-4ABF-95D3-E184DD3355C3}"/>
              </a:ext>
            </a:extLst>
          </p:cNvPr>
          <p:cNvSpPr txBox="1">
            <a:spLocks/>
          </p:cNvSpPr>
          <p:nvPr/>
        </p:nvSpPr>
        <p:spPr bwMode="auto">
          <a:xfrm>
            <a:off x="1283677" y="2104416"/>
            <a:ext cx="8159750" cy="4351338"/>
          </a:xfrm>
          <a:prstGeom prst="rect">
            <a:avLst/>
          </a:prstGeom>
          <a:noFill/>
          <a:ln>
            <a:noFill/>
          </a:ln>
        </p:spPr>
        <p:txBody>
          <a:bodyPr>
            <a:normAutofit/>
          </a:bodyPr>
          <a:lst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defRPr/>
            </a:pPr>
            <a:endParaRPr lang="en-US" sz="2800" dirty="0">
              <a:cs typeface="Calibri"/>
            </a:endParaRPr>
          </a:p>
          <a:p>
            <a:pPr marL="514350" indent="-514350">
              <a:buFont typeface="+mj-lt"/>
              <a:buAutoNum type="arabicPeriod"/>
              <a:defRPr/>
            </a:pPr>
            <a:r>
              <a:rPr lang="en-US" sz="3600" b="1" dirty="0">
                <a:cs typeface="Calibri"/>
              </a:rPr>
              <a:t>Impacts of Food Waste </a:t>
            </a:r>
            <a:endParaRPr lang="en-US" sz="2800" dirty="0">
              <a:cs typeface="Calibri"/>
            </a:endParaRPr>
          </a:p>
          <a:p>
            <a:pPr marL="514350" indent="-514350">
              <a:buFont typeface="+mj-lt"/>
              <a:buAutoNum type="arabicPeriod"/>
              <a:defRPr/>
            </a:pPr>
            <a:r>
              <a:rPr lang="en-US" sz="3600" b="1" dirty="0"/>
              <a:t>SB 1383 Compliance</a:t>
            </a:r>
            <a:r>
              <a:rPr lang="en-US" sz="2800" dirty="0">
                <a:cs typeface="Calibri"/>
              </a:rPr>
              <a:t> </a:t>
            </a:r>
            <a:r>
              <a:rPr lang="en-US" sz="3600" b="1" dirty="0"/>
              <a:t>- </a:t>
            </a:r>
            <a:r>
              <a:rPr lang="en-US" sz="2800" dirty="0"/>
              <a:t>Reducing Short-Lived Climate Pollutants in California</a:t>
            </a:r>
            <a:endParaRPr lang="en-US" sz="2800" dirty="0">
              <a:cs typeface="Calibri"/>
            </a:endParaRPr>
          </a:p>
          <a:p>
            <a:pPr marL="514350" indent="-514350">
              <a:buFont typeface="+mj-lt"/>
              <a:buAutoNum type="arabicPeriod"/>
              <a:defRPr/>
            </a:pPr>
            <a:r>
              <a:rPr lang="en-US" sz="3600" b="1" dirty="0">
                <a:cs typeface="Calibri"/>
              </a:rPr>
              <a:t>Food Donation Options</a:t>
            </a:r>
            <a:endParaRPr lang="en-US" sz="2400" dirty="0">
              <a:cs typeface="Calibri"/>
            </a:endParaRPr>
          </a:p>
          <a:p>
            <a:pPr>
              <a:defRPr/>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1300D048-965B-40CF-8F77-E59C5BE00ABA}"/>
              </a:ext>
            </a:extLst>
          </p:cNvPr>
          <p:cNvSpPr>
            <a:spLocks noGrp="1"/>
          </p:cNvSpPr>
          <p:nvPr>
            <p:ph type="sldNum" sz="quarter" idx="10"/>
          </p:nvPr>
        </p:nvSpPr>
        <p:spPr bwMode="auto">
          <a:ln>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CB53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20409A"/>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6894A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defRPr/>
            </a:pPr>
            <a:fld id="{4DB4B50C-A211-4256-B3C6-C72F87A10828}" type="slidenum">
              <a:rPr lang="en-US" altLang="en-US" sz="1050" dirty="0">
                <a:solidFill>
                  <a:srgbClr val="FFFFFF"/>
                </a:solidFill>
                <a:latin typeface="+mn-lt"/>
              </a:rPr>
              <a:pPr>
                <a:spcBef>
                  <a:spcPct val="0"/>
                </a:spcBef>
                <a:buClrTx/>
                <a:buFontTx/>
                <a:buNone/>
                <a:defRPr/>
              </a:pPr>
              <a:t>3</a:t>
            </a:fld>
            <a:endParaRPr lang="en-US" altLang="en-US" sz="1050" dirty="0">
              <a:solidFill>
                <a:srgbClr val="FFFFFF"/>
              </a:solidFill>
              <a:latin typeface="+mn-lt"/>
            </a:endParaRPr>
          </a:p>
        </p:txBody>
      </p:sp>
      <p:sp>
        <p:nvSpPr>
          <p:cNvPr id="3" name="TextBox 2">
            <a:extLst>
              <a:ext uri="{FF2B5EF4-FFF2-40B4-BE49-F238E27FC236}">
                <a16:creationId xmlns:a16="http://schemas.microsoft.com/office/drawing/2014/main" id="{99276794-BEE6-4C5E-9C39-97A47E601DAC}"/>
              </a:ext>
            </a:extLst>
          </p:cNvPr>
          <p:cNvSpPr txBox="1"/>
          <p:nvPr/>
        </p:nvSpPr>
        <p:spPr>
          <a:xfrm>
            <a:off x="984250" y="4821238"/>
            <a:ext cx="3228975" cy="830262"/>
          </a:xfrm>
          <a:prstGeom prst="rect">
            <a:avLst/>
          </a:prstGeom>
          <a:noFill/>
        </p:spPr>
        <p:txBody>
          <a:bodyPr>
            <a:spAutoFit/>
          </a:bodyPr>
          <a:lstStyle/>
          <a:p>
            <a:pPr eaLnBrk="1" fontAlgn="auto" hangingPunct="1">
              <a:spcBef>
                <a:spcPts val="0"/>
              </a:spcBef>
              <a:spcAft>
                <a:spcPts val="0"/>
              </a:spcAft>
              <a:defRPr/>
            </a:pPr>
            <a:r>
              <a:rPr lang="en-US" sz="1600" b="1" dirty="0">
                <a:solidFill>
                  <a:schemeClr val="tx1">
                    <a:lumMod val="50000"/>
                    <a:lumOff val="50000"/>
                  </a:schemeClr>
                </a:solidFill>
                <a:latin typeface="+mn-lt"/>
                <a:cs typeface="Arial"/>
              </a:rPr>
              <a:t>Food rescue/recovery, source reduction and diversion means </a:t>
            </a:r>
            <a:endParaRPr lang="en-US" b="1" dirty="0">
              <a:solidFill>
                <a:schemeClr val="tx1">
                  <a:lumMod val="50000"/>
                  <a:lumOff val="50000"/>
                </a:schemeClr>
              </a:solidFill>
              <a:latin typeface="+mn-lt"/>
              <a:cs typeface="Arial" charset="0"/>
            </a:endParaRPr>
          </a:p>
          <a:p>
            <a:pPr eaLnBrk="1" fontAlgn="auto" hangingPunct="1">
              <a:spcBef>
                <a:spcPts val="0"/>
              </a:spcBef>
              <a:spcAft>
                <a:spcPts val="0"/>
              </a:spcAft>
              <a:defRPr/>
            </a:pPr>
            <a:r>
              <a:rPr lang="en-US" sz="1600" b="1" dirty="0">
                <a:solidFill>
                  <a:schemeClr val="accent2"/>
                </a:solidFill>
                <a:latin typeface="+mn-lt"/>
                <a:cs typeface="Arial"/>
              </a:rPr>
              <a:t>keeping food out of the landfill</a:t>
            </a:r>
          </a:p>
        </p:txBody>
      </p:sp>
      <p:pic>
        <p:nvPicPr>
          <p:cNvPr id="10245" name="Picture 3">
            <a:extLst>
              <a:ext uri="{FF2B5EF4-FFF2-40B4-BE49-F238E27FC236}">
                <a16:creationId xmlns:a16="http://schemas.microsoft.com/office/drawing/2014/main" id="{286797F6-55E9-41F8-951C-DBEC43A3B003}"/>
              </a:ext>
            </a:extLst>
          </p:cNvPr>
          <p:cNvPicPr>
            <a:picLocks noChangeAspect="1"/>
          </p:cNvPicPr>
          <p:nvPr/>
        </p:nvPicPr>
        <p:blipFill>
          <a:blip r:embed="rId3"/>
          <a:srcRect/>
          <a:stretch>
            <a:fillRect/>
          </a:stretch>
        </p:blipFill>
        <p:spPr bwMode="auto">
          <a:xfrm>
            <a:off x="2508250" y="1487488"/>
            <a:ext cx="7043738" cy="50165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CD1C805-6BF7-4C4A-B183-FA9EE2415362}"/>
              </a:ext>
            </a:extLst>
          </p:cNvPr>
          <p:cNvPicPr>
            <a:picLocks noChangeAspect="1"/>
          </p:cNvPicPr>
          <p:nvPr/>
        </p:nvPicPr>
        <p:blipFill>
          <a:blip r:embed="rId4"/>
          <a:stretch>
            <a:fillRect/>
          </a:stretch>
        </p:blipFill>
        <p:spPr>
          <a:xfrm>
            <a:off x="8264525" y="4249738"/>
            <a:ext cx="646113" cy="646112"/>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35299EB-B305-4639-8421-B4F8B8DA9CFD}"/>
              </a:ext>
            </a:extLst>
          </p:cNvPr>
          <p:cNvPicPr>
            <a:picLocks noChangeAspect="1"/>
          </p:cNvPicPr>
          <p:nvPr/>
        </p:nvPicPr>
        <p:blipFill>
          <a:blip r:embed="rId5"/>
          <a:stretch>
            <a:fillRect/>
          </a:stretch>
        </p:blipFill>
        <p:spPr>
          <a:xfrm>
            <a:off x="9259888" y="4249738"/>
            <a:ext cx="641350" cy="641350"/>
          </a:xfrm>
          <a:prstGeom prst="rect">
            <a:avLst/>
          </a:prstGeom>
          <a:ln>
            <a:noFill/>
          </a:ln>
          <a:effectLst>
            <a:outerShdw blurRad="292100" dist="139700" dir="2700000" algn="tl" rotWithShape="0">
              <a:srgbClr val="333333">
                <a:alpha val="65000"/>
              </a:srgbClr>
            </a:outerShdw>
          </a:effectLst>
        </p:spPr>
      </p:pic>
      <p:pic>
        <p:nvPicPr>
          <p:cNvPr id="21511" name="Picture 4">
            <a:extLst>
              <a:ext uri="{FF2B5EF4-FFF2-40B4-BE49-F238E27FC236}">
                <a16:creationId xmlns:a16="http://schemas.microsoft.com/office/drawing/2014/main" id="{1641C734-56A2-45D2-A007-71C99AA1DF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6963" y="4249738"/>
            <a:ext cx="2274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6A9360E9-20E2-49F0-94B6-40BEE5A42BEA}"/>
              </a:ext>
            </a:extLst>
          </p:cNvPr>
          <p:cNvSpPr/>
          <p:nvPr/>
        </p:nvSpPr>
        <p:spPr>
          <a:xfrm>
            <a:off x="10385696" y="3707361"/>
            <a:ext cx="1379593" cy="1419444"/>
          </a:xfrm>
          <a:prstGeom prst="rect">
            <a:avLst/>
          </a:prstGeom>
          <a:blipFill rotWithShape="1">
            <a:blip r:embed="rId7"/>
            <a:stretch>
              <a:fillRect/>
            </a:stretch>
          </a:blipFill>
        </p:spPr>
        <p:style>
          <a:lnRef idx="1">
            <a:schemeClr val="accen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8C294761-E361-4288-9366-275F4188C0EC}"/>
              </a:ext>
            </a:extLst>
          </p:cNvPr>
          <p:cNvSpPr txBox="1">
            <a:spLocks/>
          </p:cNvSpPr>
          <p:nvPr/>
        </p:nvSpPr>
        <p:spPr>
          <a:xfrm>
            <a:off x="2235200" y="119063"/>
            <a:ext cx="8007350" cy="1227137"/>
          </a:xfrm>
          <a:prstGeom prst="rect">
            <a:avLst/>
          </a:prstGeom>
        </p:spPr>
        <p:txBody>
          <a:bodyPr anchor="b">
            <a:normAutofit/>
          </a:bodyPr>
          <a:lstStyle>
            <a:lvl1pPr algn="l" defTabSz="914400" rtl="0" eaLnBrk="1" latinLnBrk="0" hangingPunct="1">
              <a:lnSpc>
                <a:spcPct val="85000"/>
              </a:lnSpc>
              <a:spcBef>
                <a:spcPct val="0"/>
              </a:spcBef>
              <a:buNone/>
              <a:defRPr sz="4800" b="1" kern="1200" spc="-50" baseline="0">
                <a:solidFill>
                  <a:schemeClr val="bg1">
                    <a:lumMod val="50000"/>
                  </a:schemeClr>
                </a:solidFill>
                <a:latin typeface="Corbel" panose="020B0503020204020204" pitchFamily="34" charset="0"/>
                <a:ea typeface="+mj-ea"/>
                <a:cs typeface="+mj-cs"/>
              </a:defRPr>
            </a:lvl1pPr>
          </a:lstStyle>
          <a:p>
            <a:pPr fontAlgn="auto">
              <a:spcAft>
                <a:spcPts val="0"/>
              </a:spcAft>
              <a:defRPr/>
            </a:pPr>
            <a:r>
              <a:rPr lang="en-US" dirty="0">
                <a:solidFill>
                  <a:schemeClr val="tx1">
                    <a:lumMod val="65000"/>
                    <a:lumOff val="35000"/>
                  </a:schemeClr>
                </a:solidFill>
              </a:rPr>
              <a:t>EPA Food Recovery Hierarchy</a:t>
            </a:r>
            <a:endParaRPr lang="en-US" b="0" dirty="0">
              <a:solidFill>
                <a:schemeClr val="tx1">
                  <a:lumMod val="75000"/>
                  <a:lumOff val="25000"/>
                </a:schemeClr>
              </a:solidFill>
              <a:latin typeface="+mj-lt"/>
              <a:cs typeface="Calibri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667" y="-83868"/>
            <a:ext cx="11705535" cy="1325563"/>
          </a:xfrm>
        </p:spPr>
        <p:txBody>
          <a:bodyPr>
            <a:normAutofit/>
          </a:bodyPr>
          <a:lstStyle/>
          <a:p>
            <a:r>
              <a:rPr lang="en-US" sz="3200" dirty="0"/>
              <a:t>Organic Waste Is the Largest Waste Stream in California</a:t>
            </a:r>
          </a:p>
        </p:txBody>
      </p:sp>
      <p:sp>
        <p:nvSpPr>
          <p:cNvPr id="4" name="Text Placeholder 3"/>
          <p:cNvSpPr>
            <a:spLocks noGrp="1"/>
          </p:cNvSpPr>
          <p:nvPr>
            <p:ph type="body" sz="half" idx="10"/>
          </p:nvPr>
        </p:nvSpPr>
        <p:spPr>
          <a:xfrm>
            <a:off x="121684" y="2439913"/>
            <a:ext cx="4152828" cy="2821635"/>
          </a:xfrm>
        </p:spPr>
        <p:txBody>
          <a:bodyPr>
            <a:normAutofit/>
          </a:bodyPr>
          <a:lstStyle/>
          <a:p>
            <a:pPr>
              <a:defRPr/>
            </a:pPr>
            <a:r>
              <a:rPr lang="en-US" sz="2800" cap="small" dirty="0"/>
              <a:t>California Disposed of approximately             </a:t>
            </a:r>
            <a:r>
              <a:rPr lang="en-US" sz="2800" b="1" cap="small" dirty="0"/>
              <a:t>27 million tons </a:t>
            </a:r>
            <a:r>
              <a:rPr lang="en-US" sz="2800" cap="small" dirty="0"/>
              <a:t>of   organic waste in 2017</a:t>
            </a:r>
          </a:p>
        </p:txBody>
      </p:sp>
      <p:sp>
        <p:nvSpPr>
          <p:cNvPr id="33" name="Text Placeholder 1"/>
          <p:cNvSpPr txBox="1">
            <a:spLocks/>
          </p:cNvSpPr>
          <p:nvPr/>
        </p:nvSpPr>
        <p:spPr>
          <a:xfrm>
            <a:off x="4240457" y="5632669"/>
            <a:ext cx="3337911" cy="4658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A4467"/>
                </a:solidFill>
                <a:effectLst/>
                <a:uLnTx/>
                <a:uFillTx/>
                <a:latin typeface="Arial" panose="020B0604020202020204" pitchFamily="34" charset="0"/>
                <a:ea typeface="+mn-ea"/>
                <a:cs typeface="Arial" panose="020B0604020202020204" pitchFamily="34" charset="0"/>
              </a:rPr>
              <a:t>California’s Waste Stream</a:t>
            </a:r>
          </a:p>
        </p:txBody>
      </p:sp>
      <p:pic>
        <p:nvPicPr>
          <p:cNvPr id="3" name="Picture 2" descr="Pie chart fig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064" y="1632891"/>
            <a:ext cx="3968220" cy="3964447"/>
          </a:xfrm>
          <a:prstGeom prst="rect">
            <a:avLst/>
          </a:prstGeom>
        </p:spPr>
      </p:pic>
      <p:sp>
        <p:nvSpPr>
          <p:cNvPr id="24" name="Text Placeholder 1"/>
          <p:cNvSpPr txBox="1">
            <a:spLocks/>
          </p:cNvSpPr>
          <p:nvPr/>
        </p:nvSpPr>
        <p:spPr>
          <a:xfrm>
            <a:off x="5909413" y="3942905"/>
            <a:ext cx="1984110" cy="7998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Non-Organic Waste  33%</a:t>
            </a:r>
          </a:p>
        </p:txBody>
      </p:sp>
      <p:sp>
        <p:nvSpPr>
          <p:cNvPr id="32" name="Text Placeholder 1"/>
          <p:cNvSpPr txBox="1">
            <a:spLocks/>
          </p:cNvSpPr>
          <p:nvPr/>
        </p:nvSpPr>
        <p:spPr>
          <a:xfrm>
            <a:off x="6161641" y="2349510"/>
            <a:ext cx="1441698" cy="9273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 Organics 19%</a:t>
            </a:r>
          </a:p>
        </p:txBody>
      </p:sp>
      <p:sp>
        <p:nvSpPr>
          <p:cNvPr id="31" name="Text Placeholder 1"/>
          <p:cNvSpPr txBox="1">
            <a:spLocks/>
          </p:cNvSpPr>
          <p:nvPr/>
        </p:nvSpPr>
        <p:spPr>
          <a:xfrm>
            <a:off x="4539228" y="2349510"/>
            <a:ext cx="1441698" cy="36413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Paper 18%</a:t>
            </a:r>
          </a:p>
        </p:txBody>
      </p:sp>
      <p:sp>
        <p:nvSpPr>
          <p:cNvPr id="25" name="Text Placeholder 1"/>
          <p:cNvSpPr txBox="1">
            <a:spLocks/>
          </p:cNvSpPr>
          <p:nvPr/>
        </p:nvSpPr>
        <p:spPr>
          <a:xfrm>
            <a:off x="4135869" y="3458908"/>
            <a:ext cx="1441698" cy="36413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Food 18%</a:t>
            </a:r>
          </a:p>
        </p:txBody>
      </p:sp>
      <p:sp>
        <p:nvSpPr>
          <p:cNvPr id="23" name="Text Placeholder 1"/>
          <p:cNvSpPr txBox="1">
            <a:spLocks/>
          </p:cNvSpPr>
          <p:nvPr/>
        </p:nvSpPr>
        <p:spPr>
          <a:xfrm>
            <a:off x="4352186" y="4538406"/>
            <a:ext cx="1621802" cy="7998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Lumber 12%</a:t>
            </a:r>
          </a:p>
        </p:txBody>
      </p:sp>
      <p:sp>
        <p:nvSpPr>
          <p:cNvPr id="17" name="Text Placeholder 1"/>
          <p:cNvSpPr txBox="1">
            <a:spLocks/>
          </p:cNvSpPr>
          <p:nvPr/>
        </p:nvSpPr>
        <p:spPr>
          <a:xfrm>
            <a:off x="8263000" y="1244048"/>
            <a:ext cx="3929000" cy="11969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small" spc="0" normalizeH="0" baseline="0" noProof="0" dirty="0">
                <a:ln>
                  <a:noFill/>
                </a:ln>
                <a:solidFill>
                  <a:srgbClr val="003056"/>
                </a:solidFill>
                <a:effectLst/>
                <a:uLnTx/>
                <a:uFillTx/>
                <a:latin typeface="Arial" panose="020B0604020202020204" pitchFamily="34" charset="0"/>
                <a:ea typeface="+mn-ea"/>
                <a:cs typeface="Arial" panose="020B0604020202020204" pitchFamily="34" charset="0"/>
              </a:rPr>
              <a:t>In California, Millions Are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small" spc="0" normalizeH="0" baseline="0" noProof="0" dirty="0">
                <a:ln>
                  <a:noFill/>
                </a:ln>
                <a:solidFill>
                  <a:srgbClr val="003056"/>
                </a:solidFill>
                <a:effectLst/>
                <a:uLnTx/>
                <a:uFillTx/>
                <a:latin typeface="Arial" panose="020B0604020202020204" pitchFamily="34" charset="0"/>
                <a:ea typeface="+mn-ea"/>
                <a:cs typeface="Arial" panose="020B0604020202020204" pitchFamily="34" charset="0"/>
              </a:rPr>
              <a:t>Food Insecure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 Placeholder 1"/>
          <p:cNvSpPr txBox="1">
            <a:spLocks/>
          </p:cNvSpPr>
          <p:nvPr/>
        </p:nvSpPr>
        <p:spPr>
          <a:xfrm>
            <a:off x="9570558" y="2568656"/>
            <a:ext cx="2458884" cy="7998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small" spc="0" normalizeH="0" baseline="0" noProof="0" dirty="0">
                <a:ln>
                  <a:noFill/>
                </a:ln>
                <a:solidFill>
                  <a:srgbClr val="003056"/>
                </a:solidFill>
                <a:effectLst/>
                <a:uLnTx/>
                <a:uFillTx/>
                <a:latin typeface="Arial" panose="020B0604020202020204" pitchFamily="34" charset="0"/>
                <a:ea typeface="+mn-ea"/>
                <a:cs typeface="Arial" panose="020B0604020202020204" pitchFamily="34" charset="0"/>
              </a:rPr>
              <a:t>1 in 8 Californians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small" spc="0" normalizeH="0" baseline="0" noProof="0" dirty="0">
                <a:ln>
                  <a:noFill/>
                </a:ln>
                <a:solidFill>
                  <a:srgbClr val="003056"/>
                </a:solidFill>
                <a:effectLst/>
                <a:uLnTx/>
                <a:uFillTx/>
                <a:latin typeface="Arial" panose="020B0604020202020204" pitchFamily="34" charset="0"/>
                <a:ea typeface="+mn-ea"/>
                <a:cs typeface="Arial" panose="020B0604020202020204" pitchFamily="34" charset="0"/>
              </a:rPr>
              <a:t>1 in 5 Children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0" name="Picture 19" descr="Image of family holdng hands.">
            <a:extLst>
              <a:ext uri="{FF2B5EF4-FFF2-40B4-BE49-F238E27FC236}">
                <a16:creationId xmlns:a16="http://schemas.microsoft.com/office/drawing/2014/main" id="{B67B8AB6-0816-9846-84BE-30B35E906E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579" y="2890524"/>
            <a:ext cx="2045904" cy="1449182"/>
          </a:xfrm>
          <a:prstGeom prst="rect">
            <a:avLst/>
          </a:prstGeom>
        </p:spPr>
      </p:pic>
      <p:sp>
        <p:nvSpPr>
          <p:cNvPr id="2" name="Text Placeholder 1"/>
          <p:cNvSpPr>
            <a:spLocks noGrp="1"/>
          </p:cNvSpPr>
          <p:nvPr>
            <p:ph type="body" sz="half" idx="12"/>
          </p:nvPr>
        </p:nvSpPr>
        <p:spPr>
          <a:xfrm>
            <a:off x="8263000" y="4739733"/>
            <a:ext cx="3929000" cy="1196959"/>
          </a:xfrm>
        </p:spPr>
        <p:txBody>
          <a:bodyPr>
            <a:normAutofit fontScale="85000" lnSpcReduction="10000"/>
          </a:bodyPr>
          <a:lstStyle/>
          <a:p>
            <a:r>
              <a:rPr lang="en-US" b="1" cap="small" dirty="0"/>
              <a:t>California Throws Away </a:t>
            </a:r>
          </a:p>
          <a:p>
            <a:r>
              <a:rPr lang="en-US" sz="2800" b="1" cap="small" dirty="0"/>
              <a:t>More than 6 Million Tons </a:t>
            </a:r>
          </a:p>
          <a:p>
            <a:r>
              <a:rPr lang="en-US" b="1" cap="small" dirty="0"/>
              <a:t>of Food Waste Every Year!</a:t>
            </a:r>
          </a:p>
          <a:p>
            <a:endParaRPr lang="en-US" dirty="0"/>
          </a:p>
        </p:txBody>
      </p:sp>
    </p:spTree>
    <p:extLst>
      <p:ext uri="{BB962C8B-B14F-4D97-AF65-F5344CB8AC3E}">
        <p14:creationId xmlns:p14="http://schemas.microsoft.com/office/powerpoint/2010/main" val="329431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88" y="-140329"/>
            <a:ext cx="11739472" cy="908418"/>
          </a:xfrm>
        </p:spPr>
        <p:txBody>
          <a:bodyPr/>
          <a:lstStyle/>
          <a:p>
            <a:r>
              <a:rPr lang="en-US" sz="3600" cap="small" dirty="0"/>
              <a:t>Climate Change Negatively Impacts California</a:t>
            </a:r>
          </a:p>
        </p:txBody>
      </p:sp>
      <p:sp>
        <p:nvSpPr>
          <p:cNvPr id="7" name="Text Placeholder 6"/>
          <p:cNvSpPr>
            <a:spLocks noGrp="1"/>
          </p:cNvSpPr>
          <p:nvPr>
            <p:ph type="body" sz="quarter" idx="12"/>
          </p:nvPr>
        </p:nvSpPr>
        <p:spPr>
          <a:xfrm>
            <a:off x="196214" y="1076306"/>
            <a:ext cx="4540886" cy="1934428"/>
          </a:xfrm>
        </p:spPr>
        <p:txBody>
          <a:bodyPr>
            <a:normAutofit/>
          </a:bodyPr>
          <a:lstStyle/>
          <a:p>
            <a:r>
              <a:rPr lang="en-US" sz="2400" b="0" dirty="0"/>
              <a:t>Landfilled Organic Waste Emits </a:t>
            </a:r>
            <a:br>
              <a:rPr lang="en-US" b="0" dirty="0"/>
            </a:br>
            <a:r>
              <a:rPr lang="en-US" sz="3900" b="0" dirty="0"/>
              <a:t>Methane Gas—</a:t>
            </a:r>
            <a:br>
              <a:rPr lang="en-US" sz="3900" b="0" dirty="0"/>
            </a:br>
            <a:r>
              <a:rPr lang="en-US" sz="3900" b="0" dirty="0"/>
              <a:t>A Super Pollutant</a:t>
            </a:r>
            <a:br>
              <a:rPr lang="en-US" sz="4800" b="0" dirty="0"/>
            </a:br>
            <a:r>
              <a:rPr lang="en-US" sz="2200" b="0" dirty="0"/>
              <a:t>More Powerful than C02</a:t>
            </a:r>
            <a:endParaRPr lang="en-US" sz="2200" cap="small" dirty="0"/>
          </a:p>
        </p:txBody>
      </p:sp>
      <p:sp>
        <p:nvSpPr>
          <p:cNvPr id="9" name="Right Arrow 8" title="red arrow pointing to California climate change infographic"/>
          <p:cNvSpPr/>
          <p:nvPr/>
        </p:nvSpPr>
        <p:spPr>
          <a:xfrm>
            <a:off x="196214" y="3010734"/>
            <a:ext cx="4926931" cy="139914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10"/>
          </p:nvPr>
        </p:nvSpPr>
        <p:spPr>
          <a:xfrm>
            <a:off x="670865" y="3400548"/>
            <a:ext cx="3500854" cy="882332"/>
          </a:xfrm>
        </p:spPr>
        <p:txBody>
          <a:bodyPr/>
          <a:lstStyle/>
          <a:p>
            <a:r>
              <a:rPr lang="en-US" dirty="0">
                <a:solidFill>
                  <a:schemeClr val="bg1"/>
                </a:solidFill>
              </a:rPr>
              <a:t>Methane Gas Contributes to </a:t>
            </a:r>
            <a:br>
              <a:rPr lang="en-US" dirty="0">
                <a:solidFill>
                  <a:schemeClr val="bg1"/>
                </a:solidFill>
              </a:rPr>
            </a:br>
            <a:r>
              <a:rPr lang="en-US" dirty="0">
                <a:solidFill>
                  <a:schemeClr val="bg1"/>
                </a:solidFill>
              </a:rPr>
              <a:t>Climate Change in California</a:t>
            </a:r>
          </a:p>
          <a:p>
            <a:endParaRPr lang="en-US" dirty="0"/>
          </a:p>
        </p:txBody>
      </p:sp>
      <p:pic>
        <p:nvPicPr>
          <p:cNvPr id="10" name="Picture 9" descr="wildfi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214" y="4328064"/>
            <a:ext cx="1950720" cy="1298448"/>
          </a:xfrm>
          <a:prstGeom prst="rect">
            <a:avLst/>
          </a:prstGeom>
        </p:spPr>
      </p:pic>
      <p:pic>
        <p:nvPicPr>
          <p:cNvPr id="11" name="Picture 2" descr="California Drought Riverb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1292" y="4769923"/>
            <a:ext cx="2047473" cy="13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alifornia is already experiencing the impacts of climate change. In 2015, the drought cost the agriculture industry in the central valley an estimated $2.7 billion &amp; 20,000 jobs" title="California climate change Infographi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8799" y="1487469"/>
            <a:ext cx="7157353" cy="4134270"/>
          </a:xfrm>
          <a:prstGeom prst="rect">
            <a:avLst/>
          </a:prstGeom>
        </p:spPr>
      </p:pic>
    </p:spTree>
    <p:extLst>
      <p:ext uri="{BB962C8B-B14F-4D97-AF65-F5344CB8AC3E}">
        <p14:creationId xmlns:p14="http://schemas.microsoft.com/office/powerpoint/2010/main" val="202777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US" cap="small" dirty="0">
                <a:solidFill>
                  <a:prstClr val="white"/>
                </a:solidFill>
              </a:rPr>
              <a:t>20 Percent Increase in Recovery of Currently Disposed  Edible Food </a:t>
            </a:r>
          </a:p>
          <a:p>
            <a:endParaRPr lang="en-US" dirty="0"/>
          </a:p>
        </p:txBody>
      </p:sp>
      <p:sp>
        <p:nvSpPr>
          <p:cNvPr id="10" name="Text Placeholder 9"/>
          <p:cNvSpPr>
            <a:spLocks noGrp="1"/>
          </p:cNvSpPr>
          <p:nvPr>
            <p:ph type="body" sz="quarter" idx="17"/>
          </p:nvPr>
        </p:nvSpPr>
        <p:spPr>
          <a:xfrm>
            <a:off x="444391" y="5397763"/>
            <a:ext cx="1282700" cy="574978"/>
          </a:xfrm>
        </p:spPr>
        <p:txBody>
          <a:bodyPr>
            <a:normAutofit lnSpcReduction="10000"/>
          </a:bodyPr>
          <a:lstStyle/>
          <a:p>
            <a:r>
              <a:rPr lang="en-US" sz="3600" b="1" dirty="0"/>
              <a:t>2025</a:t>
            </a:r>
          </a:p>
        </p:txBody>
      </p:sp>
      <p:sp>
        <p:nvSpPr>
          <p:cNvPr id="5" name="Text Placeholder 4"/>
          <p:cNvSpPr>
            <a:spLocks noGrp="1"/>
          </p:cNvSpPr>
          <p:nvPr>
            <p:ph type="body" sz="quarter" idx="12"/>
          </p:nvPr>
        </p:nvSpPr>
        <p:spPr>
          <a:xfrm>
            <a:off x="2501900" y="3892594"/>
            <a:ext cx="9080500" cy="984205"/>
          </a:xfrm>
        </p:spPr>
        <p:txBody>
          <a:bodyPr>
            <a:normAutofit fontScale="55000" lnSpcReduction="20000"/>
          </a:bodyPr>
          <a:lstStyle/>
          <a:p>
            <a:pPr lvl="0" defTabSz="457200">
              <a:lnSpc>
                <a:spcPct val="100000"/>
              </a:lnSpc>
              <a:spcBef>
                <a:spcPts val="0"/>
              </a:spcBef>
              <a:defRPr/>
            </a:pPr>
            <a:r>
              <a:rPr lang="en-US" sz="4900" b="1" cap="small" dirty="0">
                <a:solidFill>
                  <a:prstClr val="white"/>
                </a:solidFill>
              </a:rPr>
              <a:t>75 Percent Reduction in Landfilled Organic Waste</a:t>
            </a:r>
          </a:p>
          <a:p>
            <a:pPr lvl="0" defTabSz="457200">
              <a:lnSpc>
                <a:spcPct val="100000"/>
              </a:lnSpc>
              <a:spcBef>
                <a:spcPts val="1200"/>
              </a:spcBef>
              <a:defRPr/>
            </a:pPr>
            <a:r>
              <a:rPr lang="en-US" sz="4400" dirty="0"/>
              <a:t>(5.7 Million Tons Allowed Organic Waste Disposal)</a:t>
            </a:r>
          </a:p>
          <a:p>
            <a:endParaRPr lang="en-US" dirty="0"/>
          </a:p>
        </p:txBody>
      </p:sp>
      <p:sp>
        <p:nvSpPr>
          <p:cNvPr id="9" name="Text Placeholder 8"/>
          <p:cNvSpPr>
            <a:spLocks noGrp="1"/>
          </p:cNvSpPr>
          <p:nvPr>
            <p:ph type="body" sz="quarter" idx="16"/>
          </p:nvPr>
        </p:nvSpPr>
        <p:spPr>
          <a:xfrm>
            <a:off x="444391" y="4082271"/>
            <a:ext cx="1282700" cy="572324"/>
          </a:xfrm>
        </p:spPr>
        <p:txBody>
          <a:bodyPr>
            <a:normAutofit lnSpcReduction="10000"/>
          </a:bodyPr>
          <a:lstStyle/>
          <a:p>
            <a:r>
              <a:rPr lang="en-US" sz="3600" b="1" dirty="0"/>
              <a:t>2025</a:t>
            </a:r>
          </a:p>
        </p:txBody>
      </p:sp>
      <p:sp>
        <p:nvSpPr>
          <p:cNvPr id="4" name="Text Placeholder 3"/>
          <p:cNvSpPr>
            <a:spLocks noGrp="1"/>
          </p:cNvSpPr>
          <p:nvPr>
            <p:ph type="body" sz="quarter" idx="11"/>
          </p:nvPr>
        </p:nvSpPr>
        <p:spPr>
          <a:xfrm>
            <a:off x="2590800" y="2675702"/>
            <a:ext cx="9080500" cy="522699"/>
          </a:xfrm>
        </p:spPr>
        <p:txBody>
          <a:bodyPr>
            <a:noAutofit/>
          </a:bodyPr>
          <a:lstStyle/>
          <a:p>
            <a:pPr algn="ctr"/>
            <a:r>
              <a:rPr lang="en-US" sz="3600" b="1" cap="small" dirty="0"/>
              <a:t>Regulations</a:t>
            </a:r>
            <a:r>
              <a:rPr lang="en-US" sz="3600" b="1" dirty="0"/>
              <a:t> </a:t>
            </a:r>
            <a:r>
              <a:rPr lang="en-US" sz="3600" b="1" cap="small" dirty="0"/>
              <a:t>Take Effect</a:t>
            </a:r>
          </a:p>
        </p:txBody>
      </p:sp>
      <p:sp>
        <p:nvSpPr>
          <p:cNvPr id="7" name="Text Placeholder 6"/>
          <p:cNvSpPr>
            <a:spLocks noGrp="1"/>
          </p:cNvSpPr>
          <p:nvPr>
            <p:ph type="body" sz="quarter" idx="14"/>
          </p:nvPr>
        </p:nvSpPr>
        <p:spPr>
          <a:xfrm>
            <a:off x="444391" y="2798556"/>
            <a:ext cx="1282700" cy="568774"/>
          </a:xfrm>
        </p:spPr>
        <p:txBody>
          <a:bodyPr>
            <a:normAutofit lnSpcReduction="10000"/>
          </a:bodyPr>
          <a:lstStyle/>
          <a:p>
            <a:pPr algn="ctr"/>
            <a:r>
              <a:rPr lang="en-US" sz="3600" b="1" dirty="0"/>
              <a:t>2022</a:t>
            </a:r>
          </a:p>
        </p:txBody>
      </p:sp>
      <p:sp>
        <p:nvSpPr>
          <p:cNvPr id="3" name="Text Placeholder 2"/>
          <p:cNvSpPr>
            <a:spLocks noGrp="1"/>
          </p:cNvSpPr>
          <p:nvPr>
            <p:ph type="body" sz="quarter" idx="10"/>
          </p:nvPr>
        </p:nvSpPr>
        <p:spPr>
          <a:xfrm>
            <a:off x="2501900" y="1250748"/>
            <a:ext cx="9258300" cy="895552"/>
          </a:xfrm>
        </p:spPr>
        <p:txBody>
          <a:bodyPr>
            <a:normAutofit fontScale="62500" lnSpcReduction="20000"/>
          </a:bodyPr>
          <a:lstStyle/>
          <a:p>
            <a:pPr lvl="0" defTabSz="457200">
              <a:lnSpc>
                <a:spcPct val="100000"/>
              </a:lnSpc>
              <a:spcBef>
                <a:spcPts val="0"/>
              </a:spcBef>
              <a:defRPr/>
            </a:pPr>
            <a:r>
              <a:rPr lang="en-US" sz="4300" b="1" cap="small" dirty="0">
                <a:solidFill>
                  <a:prstClr val="white"/>
                </a:solidFill>
              </a:rPr>
              <a:t>50 Percent Reduction in Landfilled Organic Waste</a:t>
            </a:r>
          </a:p>
          <a:p>
            <a:pPr lvl="0" defTabSz="457200">
              <a:lnSpc>
                <a:spcPct val="100000"/>
              </a:lnSpc>
              <a:spcBef>
                <a:spcPts val="1200"/>
              </a:spcBef>
              <a:defRPr/>
            </a:pPr>
            <a:r>
              <a:rPr lang="en-US" sz="3800" dirty="0"/>
              <a:t>(11.5 Million Tons Allowed Organic Waste Disposal)</a:t>
            </a:r>
          </a:p>
          <a:p>
            <a:endParaRPr lang="en-US" dirty="0"/>
          </a:p>
        </p:txBody>
      </p:sp>
      <p:sp>
        <p:nvSpPr>
          <p:cNvPr id="8" name="Text Placeholder 7"/>
          <p:cNvSpPr>
            <a:spLocks noGrp="1"/>
          </p:cNvSpPr>
          <p:nvPr>
            <p:ph type="body" sz="quarter" idx="15"/>
          </p:nvPr>
        </p:nvSpPr>
        <p:spPr>
          <a:xfrm>
            <a:off x="444391" y="1342121"/>
            <a:ext cx="1282700" cy="597971"/>
          </a:xfrm>
        </p:spPr>
        <p:txBody>
          <a:bodyPr/>
          <a:lstStyle/>
          <a:p>
            <a:pPr algn="ctr"/>
            <a:r>
              <a:rPr lang="en-US" sz="3600" b="1" dirty="0"/>
              <a:t>2020</a:t>
            </a:r>
          </a:p>
        </p:txBody>
      </p:sp>
      <p:sp>
        <p:nvSpPr>
          <p:cNvPr id="2" name="Title 1"/>
          <p:cNvSpPr>
            <a:spLocks noGrp="1"/>
          </p:cNvSpPr>
          <p:nvPr>
            <p:ph type="title"/>
          </p:nvPr>
        </p:nvSpPr>
        <p:spPr/>
        <p:txBody>
          <a:bodyPr>
            <a:normAutofit fontScale="90000"/>
          </a:bodyPr>
          <a:lstStyle/>
          <a:p>
            <a:r>
              <a:rPr lang="en-US" dirty="0"/>
              <a:t>SB 1383 Requirements</a:t>
            </a:r>
          </a:p>
        </p:txBody>
      </p:sp>
    </p:spTree>
    <p:extLst>
      <p:ext uri="{BB962C8B-B14F-4D97-AF65-F5344CB8AC3E}">
        <p14:creationId xmlns:p14="http://schemas.microsoft.com/office/powerpoint/2010/main" val="338058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F86119EC-4578-485A-85B2-21811DD4A91B}"/>
              </a:ext>
            </a:extLst>
          </p:cNvPr>
          <p:cNvSpPr>
            <a:spLocks noGrp="1"/>
          </p:cNvSpPr>
          <p:nvPr>
            <p:ph type="sldNum" sz="quarter" idx="10"/>
          </p:nvPr>
        </p:nvSpPr>
        <p:spPr bwMode="auto">
          <a:ln>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CB53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20409A"/>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6894A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defRPr/>
            </a:pPr>
            <a:fld id="{CA48F4C4-DB40-480B-96C4-D1077290D82F}" type="slidenum">
              <a:rPr lang="en-US" altLang="en-US" sz="1050">
                <a:solidFill>
                  <a:srgbClr val="FFFFFF"/>
                </a:solidFill>
                <a:latin typeface="+mn-lt"/>
              </a:rPr>
              <a:pPr>
                <a:spcBef>
                  <a:spcPct val="0"/>
                </a:spcBef>
                <a:buClrTx/>
                <a:buFontTx/>
                <a:buNone/>
                <a:defRPr/>
              </a:pPr>
              <a:t>7</a:t>
            </a:fld>
            <a:endParaRPr lang="en-US" altLang="en-US" sz="1050" dirty="0">
              <a:solidFill>
                <a:srgbClr val="FFFFFF"/>
              </a:solidFill>
              <a:latin typeface="+mn-lt"/>
            </a:endParaRPr>
          </a:p>
        </p:txBody>
      </p:sp>
      <p:sp>
        <p:nvSpPr>
          <p:cNvPr id="6" name="Title 1">
            <a:extLst>
              <a:ext uri="{FF2B5EF4-FFF2-40B4-BE49-F238E27FC236}">
                <a16:creationId xmlns:a16="http://schemas.microsoft.com/office/drawing/2014/main" id="{909F8AA2-BD0B-4489-BDB5-A0C948B27C62}"/>
              </a:ext>
            </a:extLst>
          </p:cNvPr>
          <p:cNvSpPr txBox="1">
            <a:spLocks/>
          </p:cNvSpPr>
          <p:nvPr/>
        </p:nvSpPr>
        <p:spPr>
          <a:xfrm>
            <a:off x="1096963" y="287338"/>
            <a:ext cx="10447337" cy="1435100"/>
          </a:xfrm>
          <a:prstGeom prst="rect">
            <a:avLst/>
          </a:prstGeom>
        </p:spPr>
        <p:txBody>
          <a:bodyPr anchor="b">
            <a:normAutofit/>
          </a:bodyPr>
          <a:lstStyle>
            <a:lvl1pPr algn="l" defTabSz="914400" rtl="0" eaLnBrk="1" latinLnBrk="0" hangingPunct="1">
              <a:lnSpc>
                <a:spcPct val="85000"/>
              </a:lnSpc>
              <a:spcBef>
                <a:spcPct val="0"/>
              </a:spcBef>
              <a:buNone/>
              <a:defRPr sz="4800" b="1" kern="1200" spc="-50" baseline="0">
                <a:solidFill>
                  <a:schemeClr val="bg1">
                    <a:lumMod val="50000"/>
                  </a:schemeClr>
                </a:solidFill>
                <a:latin typeface="Corbel" panose="020B0503020204020204" pitchFamily="34" charset="0"/>
                <a:ea typeface="+mj-ea"/>
                <a:cs typeface="+mj-cs"/>
              </a:defRPr>
            </a:lvl1pPr>
          </a:lstStyle>
          <a:p>
            <a:pPr fontAlgn="auto">
              <a:spcAft>
                <a:spcPts val="0"/>
              </a:spcAft>
              <a:defRPr/>
            </a:pPr>
            <a:r>
              <a:rPr lang="en-US" dirty="0">
                <a:solidFill>
                  <a:schemeClr val="tx1">
                    <a:lumMod val="75000"/>
                    <a:lumOff val="25000"/>
                  </a:schemeClr>
                </a:solidFill>
                <a:latin typeface="+mj-lt"/>
              </a:rPr>
              <a:t>CA </a:t>
            </a:r>
            <a:r>
              <a:rPr lang="en-US" b="0" dirty="0">
                <a:solidFill>
                  <a:schemeClr val="tx1">
                    <a:lumMod val="75000"/>
                    <a:lumOff val="25000"/>
                  </a:schemeClr>
                </a:solidFill>
                <a:latin typeface="+mj-lt"/>
              </a:rPr>
              <a:t>laws			        		    </a:t>
            </a:r>
            <a:r>
              <a:rPr lang="en-US" i="1" dirty="0">
                <a:solidFill>
                  <a:schemeClr val="accent2"/>
                </a:solidFill>
                <a:latin typeface="+mj-lt"/>
              </a:rPr>
              <a:t>Businesses</a:t>
            </a:r>
            <a:endParaRPr lang="en-US" i="1" dirty="0">
              <a:solidFill>
                <a:schemeClr val="accent2"/>
              </a:solidFill>
              <a:latin typeface="+mj-lt"/>
              <a:cs typeface="Calibri Light"/>
            </a:endParaRPr>
          </a:p>
        </p:txBody>
      </p:sp>
      <p:sp>
        <p:nvSpPr>
          <p:cNvPr id="7" name="TextBox 6">
            <a:extLst>
              <a:ext uri="{FF2B5EF4-FFF2-40B4-BE49-F238E27FC236}">
                <a16:creationId xmlns:a16="http://schemas.microsoft.com/office/drawing/2014/main" id="{E0B198DA-9A35-4F97-985E-CB154E5FBEE6}"/>
              </a:ext>
            </a:extLst>
          </p:cNvPr>
          <p:cNvSpPr txBox="1"/>
          <p:nvPr/>
        </p:nvSpPr>
        <p:spPr>
          <a:xfrm>
            <a:off x="972925" y="1816100"/>
            <a:ext cx="10072971" cy="4378122"/>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2000" b="1" dirty="0">
                <a:solidFill>
                  <a:schemeClr val="accent2"/>
                </a:solidFill>
                <a:latin typeface="+mn-lt"/>
              </a:rPr>
              <a:t>AB 1826 (2016)</a:t>
            </a:r>
            <a:endParaRPr lang="en-US" sz="2000" b="1" dirty="0">
              <a:solidFill>
                <a:schemeClr val="accent2"/>
              </a:solidFill>
              <a:latin typeface="+mn-lt"/>
              <a:cs typeface="Calibri"/>
            </a:endParaRPr>
          </a:p>
          <a:p>
            <a:pPr eaLnBrk="1" fontAlgn="auto" hangingPunct="1">
              <a:spcBef>
                <a:spcPts val="0"/>
              </a:spcBef>
              <a:spcAft>
                <a:spcPts val="0"/>
              </a:spcAft>
              <a:defRPr/>
            </a:pPr>
            <a:r>
              <a:rPr lang="en-US" sz="2000" b="1" dirty="0">
                <a:solidFill>
                  <a:schemeClr val="tx1">
                    <a:lumMod val="50000"/>
                    <a:lumOff val="50000"/>
                  </a:schemeClr>
                </a:solidFill>
                <a:latin typeface="+mn-lt"/>
              </a:rPr>
              <a:t>Mandatory Organic Recycling </a:t>
            </a:r>
            <a:r>
              <a:rPr lang="en-US" sz="2000" dirty="0">
                <a:solidFill>
                  <a:schemeClr val="tx1">
                    <a:lumMod val="50000"/>
                    <a:lumOff val="50000"/>
                  </a:schemeClr>
                </a:solidFill>
                <a:latin typeface="+mn-lt"/>
              </a:rPr>
              <a:t>requires </a:t>
            </a:r>
            <a:r>
              <a:rPr lang="en-US" sz="2000" i="1" dirty="0">
                <a:solidFill>
                  <a:schemeClr val="tx1">
                    <a:lumMod val="50000"/>
                    <a:lumOff val="50000"/>
                  </a:schemeClr>
                </a:solidFill>
                <a:latin typeface="+mn-lt"/>
              </a:rPr>
              <a:t>businesses </a:t>
            </a:r>
            <a:r>
              <a:rPr lang="en-US" sz="2000" dirty="0">
                <a:solidFill>
                  <a:schemeClr val="tx1">
                    <a:lumMod val="50000"/>
                    <a:lumOff val="50000"/>
                  </a:schemeClr>
                </a:solidFill>
                <a:latin typeface="+mn-lt"/>
              </a:rPr>
              <a:t>to recycle their organic waste if:</a:t>
            </a:r>
            <a:endParaRPr lang="en-US" sz="2000" dirty="0">
              <a:solidFill>
                <a:schemeClr val="tx1">
                  <a:lumMod val="50000"/>
                  <a:lumOff val="50000"/>
                </a:schemeClr>
              </a:solidFill>
              <a:latin typeface="+mn-lt"/>
              <a:cs typeface="Calibri"/>
            </a:endParaRPr>
          </a:p>
          <a:p>
            <a:pPr eaLnBrk="1" fontAlgn="auto" hangingPunct="1">
              <a:spcBef>
                <a:spcPts val="0"/>
              </a:spcBef>
              <a:spcAft>
                <a:spcPts val="0"/>
              </a:spcAft>
              <a:defRPr/>
            </a:pPr>
            <a:endParaRPr lang="en-US" sz="1400" b="1" dirty="0">
              <a:solidFill>
                <a:schemeClr val="accent3">
                  <a:lumMod val="75000"/>
                </a:schemeClr>
              </a:solidFill>
              <a:latin typeface="+mn-lt"/>
              <a:cs typeface="Calibri"/>
            </a:endParaRPr>
          </a:p>
          <a:p>
            <a:pPr marL="742950" lvl="1" indent="-285750" eaLnBrk="1" fontAlgn="auto" hangingPunct="1">
              <a:spcBef>
                <a:spcPts val="0"/>
              </a:spcBef>
              <a:spcAft>
                <a:spcPts val="0"/>
              </a:spcAft>
              <a:buFont typeface="Arial" panose="020B0604020202020204" pitchFamily="34" charset="0"/>
              <a:buChar char="•"/>
              <a:defRPr/>
            </a:pPr>
            <a:r>
              <a:rPr lang="en-US" dirty="0">
                <a:solidFill>
                  <a:schemeClr val="tx1">
                    <a:lumMod val="65000"/>
                    <a:lumOff val="35000"/>
                  </a:schemeClr>
                </a:solidFill>
                <a:latin typeface="+mn-lt"/>
              </a:rPr>
              <a:t>Jan 1, 2019:  All that generate 2 cubic yards of solid waste/week</a:t>
            </a:r>
            <a:endParaRPr lang="en-US" b="1" dirty="0">
              <a:solidFill>
                <a:schemeClr val="tx1">
                  <a:lumMod val="65000"/>
                  <a:lumOff val="35000"/>
                </a:schemeClr>
              </a:solidFill>
              <a:latin typeface="+mn-lt"/>
              <a:cs typeface="Calibri"/>
            </a:endParaRPr>
          </a:p>
          <a:p>
            <a:pPr eaLnBrk="1" fontAlgn="auto" hangingPunct="1">
              <a:spcBef>
                <a:spcPts val="0"/>
              </a:spcBef>
              <a:spcAft>
                <a:spcPts val="0"/>
              </a:spcAft>
              <a:defRPr/>
            </a:pPr>
            <a:endParaRPr lang="en-US" sz="1050" dirty="0">
              <a:solidFill>
                <a:schemeClr val="tx1">
                  <a:lumMod val="50000"/>
                  <a:lumOff val="50000"/>
                </a:schemeClr>
              </a:solidFill>
              <a:latin typeface="+mn-lt"/>
              <a:cs typeface="Calibri"/>
            </a:endParaRPr>
          </a:p>
          <a:p>
            <a:pPr eaLnBrk="1" fontAlgn="auto" hangingPunct="1">
              <a:spcBef>
                <a:spcPts val="0"/>
              </a:spcBef>
              <a:spcAft>
                <a:spcPts val="0"/>
              </a:spcAft>
              <a:defRPr/>
            </a:pPr>
            <a:r>
              <a:rPr lang="en-US" sz="1400" b="1" dirty="0">
                <a:solidFill>
                  <a:schemeClr val="accent2"/>
                </a:solidFill>
                <a:latin typeface="+mn-lt"/>
              </a:rPr>
              <a:t>  Food waste · Food-soiled paper · Green waste · Landscaping and Pruning waste · Non-hazardous wood waste</a:t>
            </a:r>
            <a:endParaRPr lang="en-US" sz="1400" b="1" dirty="0">
              <a:solidFill>
                <a:schemeClr val="accent2"/>
              </a:solidFill>
              <a:latin typeface="+mn-lt"/>
              <a:cs typeface="Calibri"/>
            </a:endParaRPr>
          </a:p>
          <a:p>
            <a:pPr eaLnBrk="1" fontAlgn="auto" hangingPunct="1">
              <a:spcBef>
                <a:spcPts val="0"/>
              </a:spcBef>
              <a:spcAft>
                <a:spcPts val="0"/>
              </a:spcAft>
              <a:defRPr/>
            </a:pPr>
            <a:endParaRPr lang="en-US" sz="2000" b="1" dirty="0">
              <a:solidFill>
                <a:schemeClr val="bg1">
                  <a:lumMod val="50000"/>
                </a:schemeClr>
              </a:solidFill>
              <a:latin typeface="+mn-lt"/>
              <a:cs typeface="Calibri"/>
            </a:endParaRPr>
          </a:p>
          <a:p>
            <a:pPr eaLnBrk="1" fontAlgn="auto" hangingPunct="1">
              <a:spcBef>
                <a:spcPts val="0"/>
              </a:spcBef>
              <a:spcAft>
                <a:spcPts val="0"/>
              </a:spcAft>
              <a:defRPr/>
            </a:pPr>
            <a:r>
              <a:rPr lang="en-US" sz="2000" b="1" dirty="0">
                <a:solidFill>
                  <a:schemeClr val="accent2"/>
                </a:solidFill>
                <a:latin typeface="+mn-lt"/>
              </a:rPr>
              <a:t>SB 1383 (2016)</a:t>
            </a:r>
            <a:endParaRPr lang="en-US" sz="2000" b="1" dirty="0">
              <a:solidFill>
                <a:schemeClr val="accent2"/>
              </a:solidFill>
              <a:latin typeface="+mn-lt"/>
              <a:cs typeface="Calibri"/>
            </a:endParaRPr>
          </a:p>
          <a:p>
            <a:pPr eaLnBrk="1" fontAlgn="auto" hangingPunct="1">
              <a:spcBef>
                <a:spcPts val="0"/>
              </a:spcBef>
              <a:spcAft>
                <a:spcPts val="0"/>
              </a:spcAft>
              <a:defRPr/>
            </a:pPr>
            <a:r>
              <a:rPr lang="en-US" sz="2000" b="1" dirty="0">
                <a:solidFill>
                  <a:schemeClr val="tx1">
                    <a:lumMod val="50000"/>
                    <a:lumOff val="50000"/>
                  </a:schemeClr>
                </a:solidFill>
                <a:latin typeface="+mn-lt"/>
              </a:rPr>
              <a:t>Short Lived Climate Pollutants </a:t>
            </a:r>
            <a:r>
              <a:rPr lang="en-US" sz="2000" dirty="0">
                <a:solidFill>
                  <a:schemeClr val="tx1">
                    <a:lumMod val="50000"/>
                    <a:lumOff val="50000"/>
                  </a:schemeClr>
                </a:solidFill>
                <a:latin typeface="+mn-lt"/>
              </a:rPr>
              <a:t>focuses on methane reduction:</a:t>
            </a:r>
            <a:endParaRPr lang="en-US" sz="2000" dirty="0">
              <a:solidFill>
                <a:schemeClr val="tx1">
                  <a:lumMod val="50000"/>
                  <a:lumOff val="50000"/>
                </a:schemeClr>
              </a:solidFill>
              <a:latin typeface="+mn-lt"/>
              <a:cs typeface="Calibri"/>
            </a:endParaRPr>
          </a:p>
          <a:p>
            <a:pPr eaLnBrk="1" fontAlgn="auto" hangingPunct="1">
              <a:spcBef>
                <a:spcPts val="0"/>
              </a:spcBef>
              <a:spcAft>
                <a:spcPts val="0"/>
              </a:spcAft>
              <a:defRPr/>
            </a:pPr>
            <a:endParaRPr lang="en-US" sz="1400" b="1" dirty="0">
              <a:solidFill>
                <a:schemeClr val="accent3">
                  <a:lumMod val="75000"/>
                </a:schemeClr>
              </a:solidFill>
              <a:latin typeface="+mn-lt"/>
              <a:cs typeface="Calibri"/>
            </a:endParaRPr>
          </a:p>
          <a:p>
            <a:pPr marL="742950" lvl="1" indent="-285750" eaLnBrk="1" fontAlgn="auto" hangingPunct="1">
              <a:spcBef>
                <a:spcPts val="0"/>
              </a:spcBef>
              <a:spcAft>
                <a:spcPts val="0"/>
              </a:spcAft>
              <a:buFont typeface="Arial" panose="020B0604020202020204" pitchFamily="34" charset="0"/>
              <a:buChar char="•"/>
              <a:defRPr/>
            </a:pPr>
            <a:r>
              <a:rPr lang="en-US" dirty="0">
                <a:solidFill>
                  <a:schemeClr val="tx1">
                    <a:lumMod val="65000"/>
                    <a:lumOff val="35000"/>
                  </a:schemeClr>
                </a:solidFill>
                <a:latin typeface="+mn-lt"/>
              </a:rPr>
              <a:t>January 1, 2020, state must achieve a 50% reduction in the level of the statewide disposal of organic waste from 2014 level</a:t>
            </a:r>
            <a:endParaRPr lang="en-US" dirty="0">
              <a:solidFill>
                <a:schemeClr val="tx1">
                  <a:lumMod val="65000"/>
                  <a:lumOff val="35000"/>
                </a:schemeClr>
              </a:solidFill>
              <a:latin typeface="+mn-lt"/>
              <a:cs typeface="Calibri"/>
            </a:endParaRPr>
          </a:p>
          <a:p>
            <a:pPr marL="742950" lvl="1" indent="-285750" eaLnBrk="1" fontAlgn="auto" hangingPunct="1">
              <a:spcBef>
                <a:spcPts val="0"/>
              </a:spcBef>
              <a:spcAft>
                <a:spcPts val="0"/>
              </a:spcAft>
              <a:buFont typeface="Arial" panose="020B0604020202020204" pitchFamily="34" charset="0"/>
              <a:buChar char="•"/>
              <a:defRPr/>
            </a:pPr>
            <a:endParaRPr lang="en-US" dirty="0">
              <a:solidFill>
                <a:schemeClr val="tx1">
                  <a:lumMod val="65000"/>
                  <a:lumOff val="35000"/>
                </a:schemeClr>
              </a:solidFill>
              <a:latin typeface="+mn-lt"/>
              <a:cs typeface="Calibri"/>
            </a:endParaRPr>
          </a:p>
          <a:p>
            <a:pPr marL="742950" lvl="1" indent="-285750" eaLnBrk="1" fontAlgn="auto" hangingPunct="1">
              <a:spcBef>
                <a:spcPts val="0"/>
              </a:spcBef>
              <a:spcAft>
                <a:spcPts val="0"/>
              </a:spcAft>
              <a:buFont typeface="Arial" panose="020B0604020202020204" pitchFamily="34" charset="0"/>
              <a:buChar char="•"/>
              <a:defRPr/>
            </a:pPr>
            <a:r>
              <a:rPr lang="en-US" dirty="0">
                <a:solidFill>
                  <a:schemeClr val="tx1">
                    <a:lumMod val="65000"/>
                    <a:lumOff val="35000"/>
                  </a:schemeClr>
                </a:solidFill>
                <a:latin typeface="+mn-lt"/>
              </a:rPr>
              <a:t>January 1, 2025:  state must achieve a 75% reduction in the level of statewide disposal of organic waste from the 2014 level </a:t>
            </a:r>
            <a:r>
              <a:rPr lang="en-US" b="1" i="1" dirty="0">
                <a:solidFill>
                  <a:schemeClr val="tx1">
                    <a:lumMod val="65000"/>
                    <a:lumOff val="35000"/>
                  </a:schemeClr>
                </a:solidFill>
                <a:latin typeface="+mn-lt"/>
              </a:rPr>
              <a:t>PLUS</a:t>
            </a:r>
            <a:r>
              <a:rPr lang="en-US" dirty="0">
                <a:solidFill>
                  <a:schemeClr val="tx1">
                    <a:lumMod val="65000"/>
                    <a:lumOff val="35000"/>
                  </a:schemeClr>
                </a:solidFill>
                <a:latin typeface="+mn-lt"/>
              </a:rPr>
              <a:t> not less than 20% of currently disposed edible food must be recovered for human consumption</a:t>
            </a:r>
            <a:endParaRPr lang="en-US" dirty="0">
              <a:solidFill>
                <a:schemeClr val="tx1">
                  <a:lumMod val="65000"/>
                  <a:lumOff val="35000"/>
                </a:schemeClr>
              </a:solidFill>
              <a:latin typeface="+mn-lt"/>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1">
            <a:extLst>
              <a:ext uri="{FF2B5EF4-FFF2-40B4-BE49-F238E27FC236}">
                <a16:creationId xmlns:a16="http://schemas.microsoft.com/office/drawing/2014/main" id="{F495AA4C-38E1-4EA7-97A2-18E33F240F7C}"/>
              </a:ext>
            </a:extLst>
          </p:cNvPr>
          <p:cNvSpPr>
            <a:spLocks noGrp="1"/>
          </p:cNvSpPr>
          <p:nvPr>
            <p:ph type="sldNum" sz="quarter" idx="10"/>
          </p:nvPr>
        </p:nvSpPr>
        <p:spPr bwMode="auto">
          <a:ln>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CB53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20409A"/>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6894A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894A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defRPr/>
            </a:pPr>
            <a:fld id="{5154E994-0E44-45FD-8681-DDC5E5098CDF}" type="slidenum">
              <a:rPr lang="en-US" altLang="en-US" sz="1050" dirty="0">
                <a:solidFill>
                  <a:srgbClr val="FFFFFF"/>
                </a:solidFill>
                <a:latin typeface="+mn-lt"/>
              </a:rPr>
              <a:pPr>
                <a:spcBef>
                  <a:spcPct val="0"/>
                </a:spcBef>
                <a:buClrTx/>
                <a:buFontTx/>
                <a:buNone/>
                <a:defRPr/>
              </a:pPr>
              <a:t>8</a:t>
            </a:fld>
            <a:endParaRPr lang="en-US" altLang="en-US" sz="1050" dirty="0">
              <a:solidFill>
                <a:srgbClr val="FFFFFF"/>
              </a:solidFill>
              <a:latin typeface="+mn-lt"/>
            </a:endParaRPr>
          </a:p>
        </p:txBody>
      </p:sp>
      <p:sp>
        <p:nvSpPr>
          <p:cNvPr id="7" name="Title 1">
            <a:extLst>
              <a:ext uri="{FF2B5EF4-FFF2-40B4-BE49-F238E27FC236}">
                <a16:creationId xmlns:a16="http://schemas.microsoft.com/office/drawing/2014/main" id="{AE03FCC1-49A6-4055-B6B2-77DCBA73358B}"/>
              </a:ext>
            </a:extLst>
          </p:cNvPr>
          <p:cNvSpPr txBox="1">
            <a:spLocks/>
          </p:cNvSpPr>
          <p:nvPr/>
        </p:nvSpPr>
        <p:spPr>
          <a:xfrm>
            <a:off x="1096963" y="287338"/>
            <a:ext cx="10447337" cy="1435100"/>
          </a:xfrm>
          <a:prstGeom prst="rect">
            <a:avLst/>
          </a:prstGeom>
        </p:spPr>
        <p:txBody>
          <a:bodyPr anchor="b">
            <a:normAutofit/>
          </a:bodyPr>
          <a:lstStyle>
            <a:lvl1pPr algn="l" defTabSz="914400" rtl="0" eaLnBrk="1" latinLnBrk="0" hangingPunct="1">
              <a:lnSpc>
                <a:spcPct val="85000"/>
              </a:lnSpc>
              <a:spcBef>
                <a:spcPct val="0"/>
              </a:spcBef>
              <a:buNone/>
              <a:defRPr sz="4800" b="1" kern="1200" spc="-50" baseline="0">
                <a:solidFill>
                  <a:schemeClr val="bg1">
                    <a:lumMod val="50000"/>
                  </a:schemeClr>
                </a:solidFill>
                <a:latin typeface="Corbel" panose="020B0503020204020204" pitchFamily="34" charset="0"/>
                <a:ea typeface="+mj-ea"/>
                <a:cs typeface="+mj-cs"/>
              </a:defRPr>
            </a:lvl1pPr>
          </a:lstStyle>
          <a:p>
            <a:pPr fontAlgn="auto">
              <a:spcAft>
                <a:spcPts val="0"/>
              </a:spcAft>
              <a:defRPr/>
            </a:pPr>
            <a:r>
              <a:rPr lang="en-US" dirty="0">
                <a:solidFill>
                  <a:schemeClr val="tx1">
                    <a:lumMod val="75000"/>
                    <a:lumOff val="25000"/>
                  </a:schemeClr>
                </a:solidFill>
                <a:latin typeface="+mj-lt"/>
              </a:rPr>
              <a:t>Rescuing</a:t>
            </a:r>
            <a:r>
              <a:rPr lang="en-US" b="0" dirty="0">
                <a:solidFill>
                  <a:schemeClr val="tx1">
                    <a:lumMod val="75000"/>
                    <a:lumOff val="25000"/>
                  </a:schemeClr>
                </a:solidFill>
                <a:latin typeface="+mj-lt"/>
              </a:rPr>
              <a:t> food			            </a:t>
            </a:r>
            <a:r>
              <a:rPr lang="en-US" i="1" dirty="0">
                <a:solidFill>
                  <a:schemeClr val="accent2"/>
                </a:solidFill>
                <a:latin typeface="+mj-lt"/>
              </a:rPr>
              <a:t>Businesses</a:t>
            </a:r>
            <a:endParaRPr lang="en-US" i="1" dirty="0">
              <a:solidFill>
                <a:schemeClr val="accent2"/>
              </a:solidFill>
              <a:latin typeface="+mj-lt"/>
              <a:cs typeface="Calibri Light"/>
            </a:endParaRPr>
          </a:p>
        </p:txBody>
      </p:sp>
      <p:sp>
        <p:nvSpPr>
          <p:cNvPr id="9" name="Rectangle 8">
            <a:extLst>
              <a:ext uri="{FF2B5EF4-FFF2-40B4-BE49-F238E27FC236}">
                <a16:creationId xmlns:a16="http://schemas.microsoft.com/office/drawing/2014/main" id="{55D729C4-D402-4D1B-9ACD-EF3E0F5986EB}"/>
              </a:ext>
            </a:extLst>
          </p:cNvPr>
          <p:cNvSpPr/>
          <p:nvPr/>
        </p:nvSpPr>
        <p:spPr>
          <a:xfrm>
            <a:off x="1096963" y="2220913"/>
            <a:ext cx="8232775" cy="676275"/>
          </a:xfrm>
          <a:prstGeom prst="rect">
            <a:avLst/>
          </a:prstGeom>
        </p:spPr>
        <p:txBody>
          <a:bodyPr>
            <a:spAutoFit/>
          </a:bodyPr>
          <a:lstStyle/>
          <a:p>
            <a:pPr eaLnBrk="1" fontAlgn="auto" hangingPunct="1">
              <a:spcBef>
                <a:spcPts val="0"/>
              </a:spcBef>
              <a:spcAft>
                <a:spcPts val="0"/>
              </a:spcAft>
              <a:defRPr/>
            </a:pPr>
            <a:r>
              <a:rPr lang="en-US" altLang="en-US" sz="2400" b="1" dirty="0">
                <a:solidFill>
                  <a:schemeClr val="tx1">
                    <a:lumMod val="75000"/>
                    <a:lumOff val="25000"/>
                  </a:schemeClr>
                </a:solidFill>
                <a:latin typeface="+mn-lt"/>
              </a:rPr>
              <a:t>Bill Emerson Good Samaritan Food Donation Act</a:t>
            </a:r>
          </a:p>
          <a:p>
            <a:pPr eaLnBrk="1" fontAlgn="auto" hangingPunct="1">
              <a:spcBef>
                <a:spcPts val="0"/>
              </a:spcBef>
              <a:spcAft>
                <a:spcPts val="0"/>
              </a:spcAft>
              <a:defRPr/>
            </a:pPr>
            <a:r>
              <a:rPr lang="en-US" altLang="en-US" sz="1400" dirty="0">
                <a:solidFill>
                  <a:schemeClr val="tx2">
                    <a:lumMod val="60000"/>
                    <a:lumOff val="40000"/>
                  </a:schemeClr>
                </a:solidFill>
                <a:latin typeface="+mn-lt"/>
                <a:hlinkClick r:id="rId3"/>
              </a:rPr>
              <a:t>www.gpo.gov/fdsys/pkg/PLAW-104publ210/pdf/PLAW-104publ210.pdf</a:t>
            </a:r>
            <a:endParaRPr lang="en-US" altLang="en-US" sz="1400" dirty="0">
              <a:solidFill>
                <a:schemeClr val="tx2">
                  <a:lumMod val="60000"/>
                  <a:lumOff val="40000"/>
                </a:schemeClr>
              </a:solidFill>
              <a:latin typeface="+mn-lt"/>
            </a:endParaRPr>
          </a:p>
        </p:txBody>
      </p:sp>
      <p:sp>
        <p:nvSpPr>
          <p:cNvPr id="10" name="TextBox 7">
            <a:extLst>
              <a:ext uri="{FF2B5EF4-FFF2-40B4-BE49-F238E27FC236}">
                <a16:creationId xmlns:a16="http://schemas.microsoft.com/office/drawing/2014/main" id="{DFCD9C91-658A-478F-9F86-A7A8A80911C2}"/>
              </a:ext>
            </a:extLst>
          </p:cNvPr>
          <p:cNvSpPr txBox="1">
            <a:spLocks noChangeArrowheads="1"/>
          </p:cNvSpPr>
          <p:nvPr/>
        </p:nvSpPr>
        <p:spPr bwMode="auto">
          <a:xfrm>
            <a:off x="1096963" y="3013075"/>
            <a:ext cx="11050587" cy="3140075"/>
          </a:xfrm>
          <a:prstGeom prst="rect">
            <a:avLst/>
          </a:prstGeom>
          <a:noFill/>
          <a:ln>
            <a:noFill/>
          </a:ln>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fontAlgn="auto" hangingPunct="1">
              <a:spcBef>
                <a:spcPts val="0"/>
              </a:spcBef>
              <a:spcAft>
                <a:spcPts val="0"/>
              </a:spcAft>
              <a:defRPr/>
            </a:pPr>
            <a:endParaRPr lang="en-US" altLang="en-US" b="1" i="1" dirty="0">
              <a:solidFill>
                <a:schemeClr val="tx1">
                  <a:lumMod val="65000"/>
                  <a:lumOff val="35000"/>
                </a:schemeClr>
              </a:solidFill>
            </a:endParaRPr>
          </a:p>
          <a:p>
            <a:pPr eaLnBrk="1" fontAlgn="auto" hangingPunct="1">
              <a:spcBef>
                <a:spcPts val="0"/>
              </a:spcBef>
              <a:spcAft>
                <a:spcPts val="0"/>
              </a:spcAft>
              <a:buFont typeface="Arial" panose="020B0604020202020204" pitchFamily="34" charset="0"/>
              <a:buChar char="•"/>
              <a:defRPr/>
            </a:pPr>
            <a:r>
              <a:rPr lang="en-US" altLang="en-US" sz="2000" dirty="0">
                <a:solidFill>
                  <a:schemeClr val="tx1">
                    <a:lumMod val="65000"/>
                    <a:lumOff val="35000"/>
                  </a:schemeClr>
                </a:solidFill>
              </a:rPr>
              <a:t>Any food facility may donate food to a food bank or to another </a:t>
            </a:r>
          </a:p>
          <a:p>
            <a:pPr marL="0" indent="0" eaLnBrk="1" fontAlgn="auto" hangingPunct="1">
              <a:spcBef>
                <a:spcPts val="0"/>
              </a:spcBef>
              <a:spcAft>
                <a:spcPts val="0"/>
              </a:spcAft>
              <a:defRPr/>
            </a:pPr>
            <a:r>
              <a:rPr lang="en-US" altLang="en-US" sz="2000" dirty="0">
                <a:solidFill>
                  <a:schemeClr val="tx1">
                    <a:lumMod val="65000"/>
                    <a:lumOff val="35000"/>
                  </a:schemeClr>
                </a:solidFill>
              </a:rPr>
              <a:t>     nonprofit organization for distribution to persons free of charge.</a:t>
            </a:r>
          </a:p>
          <a:p>
            <a:pPr eaLnBrk="1" fontAlgn="auto" hangingPunct="1">
              <a:spcBef>
                <a:spcPts val="0"/>
              </a:spcBef>
              <a:spcAft>
                <a:spcPts val="0"/>
              </a:spcAft>
              <a:buFont typeface="Arial" panose="020B0604020202020204" pitchFamily="34" charset="0"/>
              <a:buChar char="•"/>
              <a:defRPr/>
            </a:pPr>
            <a:endParaRPr lang="en-US" altLang="en-US" sz="2000" dirty="0">
              <a:solidFill>
                <a:schemeClr val="tx1">
                  <a:lumMod val="65000"/>
                  <a:lumOff val="35000"/>
                </a:schemeClr>
              </a:solidFill>
            </a:endParaRPr>
          </a:p>
          <a:p>
            <a:pPr eaLnBrk="1" fontAlgn="auto" hangingPunct="1">
              <a:spcBef>
                <a:spcPts val="0"/>
              </a:spcBef>
              <a:spcAft>
                <a:spcPts val="0"/>
              </a:spcAft>
              <a:buFont typeface="Arial" panose="020B0604020202020204" pitchFamily="34" charset="0"/>
              <a:buChar char="•"/>
              <a:defRPr/>
            </a:pPr>
            <a:r>
              <a:rPr lang="en-US" altLang="en-US" sz="2000" dirty="0">
                <a:solidFill>
                  <a:schemeClr val="tx1">
                    <a:lumMod val="65000"/>
                    <a:lumOff val="35000"/>
                  </a:schemeClr>
                </a:solidFill>
              </a:rPr>
              <a:t>A permitted food facility that donates food would not be subject to civil or criminal liability or penalty for violation of any laws, regulations or ordinances regulating the labeling or packaging of the donated product or, with respect to any other laws, regulations or ordinances, for a violation occurring after the time of donation.</a:t>
            </a:r>
          </a:p>
          <a:p>
            <a:pPr eaLnBrk="1" fontAlgn="auto" hangingPunct="1">
              <a:spcBef>
                <a:spcPts val="0"/>
              </a:spcBef>
              <a:spcAft>
                <a:spcPts val="0"/>
              </a:spcAft>
              <a:buFont typeface="Arial" panose="020B0604020202020204" pitchFamily="34" charset="0"/>
              <a:buChar char="•"/>
              <a:defRPr/>
            </a:pPr>
            <a:endParaRPr lang="en-US" altLang="en-US" sz="2000" dirty="0">
              <a:solidFill>
                <a:schemeClr val="tx1">
                  <a:lumMod val="65000"/>
                  <a:lumOff val="35000"/>
                </a:schemeClr>
              </a:solidFill>
            </a:endParaRPr>
          </a:p>
          <a:p>
            <a:pPr eaLnBrk="1" fontAlgn="auto" hangingPunct="1">
              <a:spcBef>
                <a:spcPts val="0"/>
              </a:spcBef>
              <a:spcAft>
                <a:spcPts val="0"/>
              </a:spcAft>
              <a:buFont typeface="Arial" panose="020B0604020202020204" pitchFamily="34" charset="0"/>
              <a:buChar char="•"/>
              <a:defRPr/>
            </a:pPr>
            <a:r>
              <a:rPr lang="en-US" altLang="en-US" sz="2000" i="1" dirty="0">
                <a:solidFill>
                  <a:schemeClr val="tx1">
                    <a:lumMod val="65000"/>
                    <a:lumOff val="35000"/>
                  </a:schemeClr>
                </a:solidFill>
              </a:rPr>
              <a:t>Exceptions are gross negligence and willful act</a:t>
            </a:r>
          </a:p>
        </p:txBody>
      </p:sp>
      <p:pic>
        <p:nvPicPr>
          <p:cNvPr id="11" name="Picture 10">
            <a:extLst>
              <a:ext uri="{FF2B5EF4-FFF2-40B4-BE49-F238E27FC236}">
                <a16:creationId xmlns:a16="http://schemas.microsoft.com/office/drawing/2014/main" id="{8E7F8D1E-C346-4B9F-886E-019B6F51A2D6}"/>
              </a:ext>
            </a:extLst>
          </p:cNvPr>
          <p:cNvPicPr>
            <a:picLocks noChangeAspect="1"/>
          </p:cNvPicPr>
          <p:nvPr/>
        </p:nvPicPr>
        <p:blipFill>
          <a:blip r:embed="rId4"/>
          <a:stretch>
            <a:fillRect/>
          </a:stretch>
        </p:blipFill>
        <p:spPr>
          <a:xfrm>
            <a:off x="8556625" y="2281238"/>
            <a:ext cx="2492375" cy="14636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28EE-E845-46A7-AE4A-0B9E219D3D99}"/>
              </a:ext>
            </a:extLst>
          </p:cNvPr>
          <p:cNvSpPr>
            <a:spLocks noGrp="1"/>
          </p:cNvSpPr>
          <p:nvPr>
            <p:ph type="title"/>
          </p:nvPr>
        </p:nvSpPr>
        <p:spPr>
          <a:xfrm>
            <a:off x="2641928" y="547443"/>
            <a:ext cx="7297935" cy="835574"/>
          </a:xfrm>
        </p:spPr>
        <p:txBody>
          <a:bodyPr>
            <a:noAutofit/>
          </a:bodyPr>
          <a:lstStyle/>
          <a:p>
            <a:r>
              <a:rPr lang="en-US" sz="5400" dirty="0">
                <a:solidFill>
                  <a:schemeClr val="accent2">
                    <a:lumMod val="75000"/>
                  </a:schemeClr>
                </a:solidFill>
              </a:rPr>
              <a:t>Food Donation Process </a:t>
            </a:r>
          </a:p>
        </p:txBody>
      </p:sp>
      <p:sp>
        <p:nvSpPr>
          <p:cNvPr id="5" name="Slide Number Placeholder 4">
            <a:extLst>
              <a:ext uri="{FF2B5EF4-FFF2-40B4-BE49-F238E27FC236}">
                <a16:creationId xmlns:a16="http://schemas.microsoft.com/office/drawing/2014/main" id="{2C88F07E-224C-4527-B579-05E6C3D0B24F}"/>
              </a:ext>
            </a:extLst>
          </p:cNvPr>
          <p:cNvSpPr>
            <a:spLocks noGrp="1"/>
          </p:cNvSpPr>
          <p:nvPr>
            <p:ph type="sldNum" sz="quarter" idx="10"/>
          </p:nvPr>
        </p:nvSpPr>
        <p:spPr/>
        <p:txBody>
          <a:bodyPr/>
          <a:lstStyle/>
          <a:p>
            <a:pPr>
              <a:defRPr/>
            </a:pPr>
            <a:fld id="{A0FBF48F-25D6-41F8-A312-34533D05889C}" type="slidenum">
              <a:rPr lang="en-US" altLang="en-US" smtClean="0"/>
              <a:pPr>
                <a:defRPr/>
              </a:pPr>
              <a:t>9</a:t>
            </a:fld>
            <a:endParaRPr lang="en-US" altLang="en-US"/>
          </a:p>
        </p:txBody>
      </p:sp>
      <p:sp>
        <p:nvSpPr>
          <p:cNvPr id="7" name="TextBox 6">
            <a:extLst>
              <a:ext uri="{FF2B5EF4-FFF2-40B4-BE49-F238E27FC236}">
                <a16:creationId xmlns:a16="http://schemas.microsoft.com/office/drawing/2014/main" id="{33DB7583-7DCE-424E-B08B-89918475033D}"/>
              </a:ext>
            </a:extLst>
          </p:cNvPr>
          <p:cNvSpPr txBox="1"/>
          <p:nvPr/>
        </p:nvSpPr>
        <p:spPr>
          <a:xfrm>
            <a:off x="1340827" y="4862119"/>
            <a:ext cx="3688373" cy="646331"/>
          </a:xfrm>
          <a:prstGeom prst="rect">
            <a:avLst/>
          </a:prstGeom>
          <a:noFill/>
        </p:spPr>
        <p:txBody>
          <a:bodyPr wrap="square">
            <a:spAutoFit/>
          </a:bodyPr>
          <a:lstStyle/>
          <a:p>
            <a:r>
              <a:rPr lang="en-US" dirty="0"/>
              <a:t>https://www.youtube.com/watch?v=oSxr9FT5CaU&amp;t=24s</a:t>
            </a:r>
          </a:p>
        </p:txBody>
      </p:sp>
      <p:pic>
        <p:nvPicPr>
          <p:cNvPr id="9" name="Picture 8">
            <a:extLst>
              <a:ext uri="{FF2B5EF4-FFF2-40B4-BE49-F238E27FC236}">
                <a16:creationId xmlns:a16="http://schemas.microsoft.com/office/drawing/2014/main" id="{3C326CD1-F29C-4F13-85B2-73BC395F76BE}"/>
              </a:ext>
            </a:extLst>
          </p:cNvPr>
          <p:cNvPicPr>
            <a:picLocks noChangeAspect="1"/>
          </p:cNvPicPr>
          <p:nvPr/>
        </p:nvPicPr>
        <p:blipFill>
          <a:blip r:embed="rId3"/>
          <a:stretch>
            <a:fillRect/>
          </a:stretch>
        </p:blipFill>
        <p:spPr>
          <a:xfrm>
            <a:off x="5659073" y="1987125"/>
            <a:ext cx="6205899" cy="3969600"/>
          </a:xfrm>
          <a:prstGeom prst="rect">
            <a:avLst/>
          </a:prstGeom>
        </p:spPr>
      </p:pic>
      <p:sp>
        <p:nvSpPr>
          <p:cNvPr id="10" name="TextBox 9">
            <a:extLst>
              <a:ext uri="{FF2B5EF4-FFF2-40B4-BE49-F238E27FC236}">
                <a16:creationId xmlns:a16="http://schemas.microsoft.com/office/drawing/2014/main" id="{2857211D-CC39-4379-946F-2CE43547FEC4}"/>
              </a:ext>
            </a:extLst>
          </p:cNvPr>
          <p:cNvSpPr txBox="1"/>
          <p:nvPr/>
        </p:nvSpPr>
        <p:spPr>
          <a:xfrm>
            <a:off x="1340826" y="2782669"/>
            <a:ext cx="3688373" cy="1384995"/>
          </a:xfrm>
          <a:prstGeom prst="rect">
            <a:avLst/>
          </a:prstGeom>
          <a:noFill/>
        </p:spPr>
        <p:txBody>
          <a:bodyPr wrap="square">
            <a:spAutoFit/>
          </a:bodyPr>
          <a:lstStyle/>
          <a:p>
            <a:r>
              <a:rPr lang="en-US" sz="2800" b="1" dirty="0"/>
              <a:t>Riverside County Food Donation Guidelines PLAY MP4</a:t>
            </a:r>
          </a:p>
        </p:txBody>
      </p:sp>
    </p:spTree>
    <p:extLst>
      <p:ext uri="{BB962C8B-B14F-4D97-AF65-F5344CB8AC3E}">
        <p14:creationId xmlns:p14="http://schemas.microsoft.com/office/powerpoint/2010/main" val="143641301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B0282BBD49D04A86B8B80D7621DEC1" ma:contentTypeVersion="13" ma:contentTypeDescription="Create a new document." ma:contentTypeScope="" ma:versionID="b4dea93d8a497e37332a0285afc23f21">
  <xsd:schema xmlns:xsd="http://www.w3.org/2001/XMLSchema" xmlns:xs="http://www.w3.org/2001/XMLSchema" xmlns:p="http://schemas.microsoft.com/office/2006/metadata/properties" xmlns:ns2="ae8e40b0-13b5-4012-a684-02532b1b31b5" xmlns:ns3="9767287d-da59-4018-b755-2cb374ce5096" targetNamespace="http://schemas.microsoft.com/office/2006/metadata/properties" ma:root="true" ma:fieldsID="fa4aff9f3eb13bf3c798f25d6093c7ae" ns2:_="" ns3:_="">
    <xsd:import namespace="ae8e40b0-13b5-4012-a684-02532b1b31b5"/>
    <xsd:import namespace="9767287d-da59-4018-b755-2cb374ce50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_x0074_oj7" minOccurs="0"/>
                <xsd:element ref="ns3:SharedWithUsers" minOccurs="0"/>
                <xsd:element ref="ns3:SharedWithDetails" minOccurs="0"/>
                <xsd:element ref="ns2:MediaServiceDateTaken" minOccurs="0"/>
                <xsd:element ref="ns2:MediaServiceLocation" minOccurs="0"/>
                <xsd:element ref="ns2:MediaLengthInSecond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e40b0-13b5-4012-a684-02532b1b3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x0074_oj7" ma:index="14" nillable="true" ma:displayName="Staff In Charge" ma:internalName="_x0074_oj7">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Date" ma:index="20" nillable="true" ma:displayName="Date" ma:format="Dropdown" ma:internalName="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67287d-da59-4018-b755-2cb374ce509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74_oj7 xmlns="ae8e40b0-13b5-4012-a684-02532b1b31b5" xsi:nil="true"/>
    <Date xmlns="ae8e40b0-13b5-4012-a684-02532b1b31b5" xsi:nil="true"/>
  </documentManagement>
</p:properties>
</file>

<file path=customXml/itemProps1.xml><?xml version="1.0" encoding="utf-8"?>
<ds:datastoreItem xmlns:ds="http://schemas.openxmlformats.org/officeDocument/2006/customXml" ds:itemID="{718C97B6-9C0F-4A8B-AE37-94DABF25A608}">
  <ds:schemaRefs>
    <ds:schemaRef ds:uri="http://schemas.microsoft.com/sharepoint/v3/contenttype/forms"/>
  </ds:schemaRefs>
</ds:datastoreItem>
</file>

<file path=customXml/itemProps2.xml><?xml version="1.0" encoding="utf-8"?>
<ds:datastoreItem xmlns:ds="http://schemas.openxmlformats.org/officeDocument/2006/customXml" ds:itemID="{8E9863C9-4F41-47E5-ADDF-276F3808F4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e40b0-13b5-4012-a684-02532b1b31b5"/>
    <ds:schemaRef ds:uri="9767287d-da59-4018-b755-2cb374ce5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6C164D-4A64-457C-A035-C28AF8BFAEAF}">
  <ds:schemaRefs>
    <ds:schemaRef ds:uri="http://schemas.microsoft.com/office/2006/metadata/properties"/>
    <ds:schemaRef ds:uri="http://schemas.microsoft.com/office/infopath/2007/PartnerControls"/>
    <ds:schemaRef ds:uri="ae8e40b0-13b5-4012-a684-02532b1b31b5"/>
  </ds:schemaRefs>
</ds:datastoreItem>
</file>

<file path=docProps/app.xml><?xml version="1.0" encoding="utf-8"?>
<Properties xmlns="http://schemas.openxmlformats.org/officeDocument/2006/extended-properties" xmlns:vt="http://schemas.openxmlformats.org/officeDocument/2006/docPropsVTypes">
  <Template/>
  <TotalTime>21996</TotalTime>
  <Words>3491</Words>
  <Application>Microsoft Office PowerPoint</Application>
  <PresentationFormat>Widescreen</PresentationFormat>
  <Paragraphs>407</Paragraphs>
  <Slides>16</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Calibri</vt:lpstr>
      <vt:lpstr>Calibri Light</vt:lpstr>
      <vt:lpstr>Corbel</vt:lpstr>
      <vt:lpstr>inherit</vt:lpstr>
      <vt:lpstr>Josefin Sans</vt:lpstr>
      <vt:lpstr>Times New Roman</vt:lpstr>
      <vt:lpstr>Verdana</vt:lpstr>
      <vt:lpstr>2_Office Theme</vt:lpstr>
      <vt:lpstr>Retrospect</vt:lpstr>
      <vt:lpstr>Office Theme</vt:lpstr>
      <vt:lpstr>PowerPoint Presentation</vt:lpstr>
      <vt:lpstr>PowerPoint Presentation</vt:lpstr>
      <vt:lpstr>PowerPoint Presentation</vt:lpstr>
      <vt:lpstr>Organic Waste Is the Largest Waste Stream in California</vt:lpstr>
      <vt:lpstr>Climate Change Negatively Impacts California</vt:lpstr>
      <vt:lpstr>SB 1383 Requirements</vt:lpstr>
      <vt:lpstr>PowerPoint Presentation</vt:lpstr>
      <vt:lpstr>PowerPoint Presentation</vt:lpstr>
      <vt:lpstr>Food Donation Process </vt:lpstr>
      <vt:lpstr>PowerPoint Presentation</vt:lpstr>
      <vt:lpstr>PowerPoint Presentation</vt:lpstr>
      <vt:lpstr>How to find a Food Rescue Agency</vt:lpstr>
      <vt:lpstr>PowerPoint Presentation</vt:lpstr>
      <vt:lpstr>PowerPoint Presentation</vt:lpstr>
      <vt:lpstr>PowerPoint Presentation</vt:lpstr>
      <vt:lpstr>PowerPoint Presentation</vt:lpstr>
    </vt:vector>
  </TitlesOfParts>
  <Company>Riverside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pags</dc:title>
  <dc:creator>Waste User</dc:creator>
  <cp:lastModifiedBy>Van Gordon, Tiffany</cp:lastModifiedBy>
  <cp:revision>2041</cp:revision>
  <dcterms:created xsi:type="dcterms:W3CDTF">2020-09-04T20:41:03Z</dcterms:created>
  <dcterms:modified xsi:type="dcterms:W3CDTF">2021-11-16T15:37:46Z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0x010100C4B0282BBD49D04A86B8B80D7621DEC1</vt:lpwstr>
  </property>
</Properties>
</file>