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8288000" cy="10287000"/>
  <p:notesSz cx="18288000" cy="10287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14" y="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EC8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3000" b="1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3000" b="1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750129"/>
            <a:ext cx="5143500" cy="3536950"/>
          </a:xfrm>
          <a:custGeom>
            <a:avLst/>
            <a:gdLst/>
            <a:ahLst/>
            <a:cxnLst/>
            <a:rect l="l" t="t" r="r" b="b"/>
            <a:pathLst>
              <a:path w="5143500" h="3536950">
                <a:moveTo>
                  <a:pt x="5143038" y="3536870"/>
                </a:moveTo>
                <a:lnTo>
                  <a:pt x="0" y="3536870"/>
                </a:lnTo>
                <a:lnTo>
                  <a:pt x="0" y="0"/>
                </a:lnTo>
                <a:lnTo>
                  <a:pt x="12376" y="10630"/>
                </a:lnTo>
                <a:lnTo>
                  <a:pt x="65594" y="59474"/>
                </a:lnTo>
                <a:lnTo>
                  <a:pt x="116487" y="110559"/>
                </a:lnTo>
                <a:lnTo>
                  <a:pt x="164944" y="163867"/>
                </a:lnTo>
                <a:lnTo>
                  <a:pt x="210857" y="219380"/>
                </a:lnTo>
                <a:lnTo>
                  <a:pt x="254115" y="277077"/>
                </a:lnTo>
                <a:lnTo>
                  <a:pt x="294610" y="336941"/>
                </a:lnTo>
                <a:lnTo>
                  <a:pt x="332232" y="398953"/>
                </a:lnTo>
                <a:lnTo>
                  <a:pt x="366871" y="463094"/>
                </a:lnTo>
                <a:lnTo>
                  <a:pt x="398419" y="529344"/>
                </a:lnTo>
                <a:lnTo>
                  <a:pt x="426764" y="597686"/>
                </a:lnTo>
                <a:lnTo>
                  <a:pt x="451798" y="668099"/>
                </a:lnTo>
                <a:lnTo>
                  <a:pt x="473412" y="740566"/>
                </a:lnTo>
                <a:lnTo>
                  <a:pt x="482902" y="777564"/>
                </a:lnTo>
                <a:lnTo>
                  <a:pt x="491496" y="815068"/>
                </a:lnTo>
                <a:lnTo>
                  <a:pt x="499470" y="852367"/>
                </a:lnTo>
                <a:lnTo>
                  <a:pt x="514917" y="926820"/>
                </a:lnTo>
                <a:lnTo>
                  <a:pt x="529826" y="1001024"/>
                </a:lnTo>
                <a:lnTo>
                  <a:pt x="544357" y="1074909"/>
                </a:lnTo>
                <a:lnTo>
                  <a:pt x="572926" y="1221438"/>
                </a:lnTo>
                <a:lnTo>
                  <a:pt x="580082" y="1257760"/>
                </a:lnTo>
                <a:lnTo>
                  <a:pt x="594549" y="1329973"/>
                </a:lnTo>
                <a:lnTo>
                  <a:pt x="609356" y="1401549"/>
                </a:lnTo>
                <a:lnTo>
                  <a:pt x="624664" y="1472420"/>
                </a:lnTo>
                <a:lnTo>
                  <a:pt x="640633" y="1542515"/>
                </a:lnTo>
                <a:lnTo>
                  <a:pt x="657420" y="1611764"/>
                </a:lnTo>
                <a:lnTo>
                  <a:pt x="675187" y="1680096"/>
                </a:lnTo>
                <a:lnTo>
                  <a:pt x="694093" y="1747441"/>
                </a:lnTo>
                <a:lnTo>
                  <a:pt x="714298" y="1813730"/>
                </a:lnTo>
                <a:lnTo>
                  <a:pt x="735960" y="1878891"/>
                </a:lnTo>
                <a:lnTo>
                  <a:pt x="759241" y="1942855"/>
                </a:lnTo>
                <a:lnTo>
                  <a:pt x="784299" y="2005551"/>
                </a:lnTo>
                <a:lnTo>
                  <a:pt x="811294" y="2066910"/>
                </a:lnTo>
                <a:lnTo>
                  <a:pt x="840385" y="2126860"/>
                </a:lnTo>
                <a:lnTo>
                  <a:pt x="871733" y="2185333"/>
                </a:lnTo>
                <a:lnTo>
                  <a:pt x="905498" y="2242257"/>
                </a:lnTo>
                <a:lnTo>
                  <a:pt x="941837" y="2297563"/>
                </a:lnTo>
                <a:lnTo>
                  <a:pt x="980912" y="2351179"/>
                </a:lnTo>
                <a:lnTo>
                  <a:pt x="1022882" y="2403037"/>
                </a:lnTo>
                <a:lnTo>
                  <a:pt x="1067906" y="2453066"/>
                </a:lnTo>
                <a:lnTo>
                  <a:pt x="1116145" y="2501195"/>
                </a:lnTo>
                <a:lnTo>
                  <a:pt x="1167757" y="2547354"/>
                </a:lnTo>
                <a:lnTo>
                  <a:pt x="1222903" y="2591474"/>
                </a:lnTo>
                <a:lnTo>
                  <a:pt x="1281742" y="2633484"/>
                </a:lnTo>
                <a:lnTo>
                  <a:pt x="1344433" y="2673313"/>
                </a:lnTo>
                <a:lnTo>
                  <a:pt x="1411137" y="2710892"/>
                </a:lnTo>
                <a:lnTo>
                  <a:pt x="1446043" y="2728815"/>
                </a:lnTo>
                <a:lnTo>
                  <a:pt x="1482013" y="2746150"/>
                </a:lnTo>
                <a:lnTo>
                  <a:pt x="1519065" y="2762887"/>
                </a:lnTo>
                <a:lnTo>
                  <a:pt x="1557220" y="2779017"/>
                </a:lnTo>
                <a:lnTo>
                  <a:pt x="1596498" y="2794532"/>
                </a:lnTo>
                <a:lnTo>
                  <a:pt x="1636919" y="2809424"/>
                </a:lnTo>
                <a:lnTo>
                  <a:pt x="1678502" y="2823682"/>
                </a:lnTo>
                <a:lnTo>
                  <a:pt x="1721268" y="2837299"/>
                </a:lnTo>
                <a:lnTo>
                  <a:pt x="1765237" y="2850265"/>
                </a:lnTo>
                <a:lnTo>
                  <a:pt x="1810428" y="2862572"/>
                </a:lnTo>
                <a:lnTo>
                  <a:pt x="1856862" y="2874211"/>
                </a:lnTo>
                <a:lnTo>
                  <a:pt x="1904559" y="2885174"/>
                </a:lnTo>
                <a:lnTo>
                  <a:pt x="1953537" y="2895451"/>
                </a:lnTo>
                <a:lnTo>
                  <a:pt x="2003819" y="2905034"/>
                </a:lnTo>
                <a:lnTo>
                  <a:pt x="2055422" y="2913913"/>
                </a:lnTo>
                <a:lnTo>
                  <a:pt x="2108368" y="2922081"/>
                </a:lnTo>
                <a:lnTo>
                  <a:pt x="2162676" y="2929529"/>
                </a:lnTo>
                <a:lnTo>
                  <a:pt x="2218366" y="2936247"/>
                </a:lnTo>
                <a:lnTo>
                  <a:pt x="2275459" y="2942226"/>
                </a:lnTo>
                <a:lnTo>
                  <a:pt x="2333973" y="2947459"/>
                </a:lnTo>
                <a:lnTo>
                  <a:pt x="2393930" y="2951937"/>
                </a:lnTo>
                <a:lnTo>
                  <a:pt x="2455349" y="2955649"/>
                </a:lnTo>
                <a:lnTo>
                  <a:pt x="2518249" y="2958589"/>
                </a:lnTo>
                <a:lnTo>
                  <a:pt x="2582652" y="2960746"/>
                </a:lnTo>
                <a:lnTo>
                  <a:pt x="2648577" y="2962113"/>
                </a:lnTo>
                <a:lnTo>
                  <a:pt x="2716043" y="2962680"/>
                </a:lnTo>
                <a:lnTo>
                  <a:pt x="2785071" y="2962439"/>
                </a:lnTo>
                <a:lnTo>
                  <a:pt x="2855681" y="2961381"/>
                </a:lnTo>
                <a:lnTo>
                  <a:pt x="2927893" y="2959497"/>
                </a:lnTo>
                <a:lnTo>
                  <a:pt x="3001726" y="2956778"/>
                </a:lnTo>
                <a:lnTo>
                  <a:pt x="3077201" y="2953215"/>
                </a:lnTo>
                <a:lnTo>
                  <a:pt x="3216234" y="2945522"/>
                </a:lnTo>
                <a:lnTo>
                  <a:pt x="3277514" y="2943349"/>
                </a:lnTo>
                <a:lnTo>
                  <a:pt x="3338174" y="2942265"/>
                </a:lnTo>
                <a:lnTo>
                  <a:pt x="3398210" y="2942254"/>
                </a:lnTo>
                <a:lnTo>
                  <a:pt x="3457621" y="2943299"/>
                </a:lnTo>
                <a:lnTo>
                  <a:pt x="3516402" y="2945382"/>
                </a:lnTo>
                <a:lnTo>
                  <a:pt x="3574549" y="2948489"/>
                </a:lnTo>
                <a:lnTo>
                  <a:pt x="3632060" y="2952601"/>
                </a:lnTo>
                <a:lnTo>
                  <a:pt x="3688932" y="2957702"/>
                </a:lnTo>
                <a:lnTo>
                  <a:pt x="3745160" y="2963775"/>
                </a:lnTo>
                <a:lnTo>
                  <a:pt x="3800741" y="2970804"/>
                </a:lnTo>
                <a:lnTo>
                  <a:pt x="3855673" y="2978772"/>
                </a:lnTo>
                <a:lnTo>
                  <a:pt x="3909952" y="2987663"/>
                </a:lnTo>
                <a:lnTo>
                  <a:pt x="3963574" y="2997459"/>
                </a:lnTo>
                <a:lnTo>
                  <a:pt x="4016536" y="3008144"/>
                </a:lnTo>
                <a:lnTo>
                  <a:pt x="4068835" y="3019701"/>
                </a:lnTo>
                <a:lnTo>
                  <a:pt x="4120467" y="3032114"/>
                </a:lnTo>
                <a:lnTo>
                  <a:pt x="4171430" y="3045365"/>
                </a:lnTo>
                <a:lnTo>
                  <a:pt x="4221719" y="3059439"/>
                </a:lnTo>
                <a:lnTo>
                  <a:pt x="4271332" y="3074318"/>
                </a:lnTo>
                <a:lnTo>
                  <a:pt x="4320264" y="3089986"/>
                </a:lnTo>
                <a:lnTo>
                  <a:pt x="4368513" y="3106426"/>
                </a:lnTo>
                <a:lnTo>
                  <a:pt x="4416076" y="3123621"/>
                </a:lnTo>
                <a:lnTo>
                  <a:pt x="4462949" y="3141555"/>
                </a:lnTo>
                <a:lnTo>
                  <a:pt x="4509128" y="3160211"/>
                </a:lnTo>
                <a:lnTo>
                  <a:pt x="4554611" y="3179572"/>
                </a:lnTo>
                <a:lnTo>
                  <a:pt x="4599393" y="3199622"/>
                </a:lnTo>
                <a:lnTo>
                  <a:pt x="4643472" y="3220343"/>
                </a:lnTo>
                <a:lnTo>
                  <a:pt x="4686845" y="3241720"/>
                </a:lnTo>
                <a:lnTo>
                  <a:pt x="4729507" y="3263735"/>
                </a:lnTo>
                <a:lnTo>
                  <a:pt x="4771456" y="3286372"/>
                </a:lnTo>
                <a:lnTo>
                  <a:pt x="4812688" y="3309615"/>
                </a:lnTo>
                <a:lnTo>
                  <a:pt x="4853200" y="3333445"/>
                </a:lnTo>
                <a:lnTo>
                  <a:pt x="4892989" y="3357847"/>
                </a:lnTo>
                <a:lnTo>
                  <a:pt x="4932051" y="3382805"/>
                </a:lnTo>
                <a:lnTo>
                  <a:pt x="4970382" y="3408300"/>
                </a:lnTo>
                <a:lnTo>
                  <a:pt x="5007980" y="3434318"/>
                </a:lnTo>
                <a:lnTo>
                  <a:pt x="5044842" y="3460840"/>
                </a:lnTo>
                <a:lnTo>
                  <a:pt x="5080963" y="3487851"/>
                </a:lnTo>
                <a:lnTo>
                  <a:pt x="5116340" y="3515333"/>
                </a:lnTo>
                <a:lnTo>
                  <a:pt x="5143038" y="3536870"/>
                </a:lnTo>
                <a:close/>
              </a:path>
            </a:pathLst>
          </a:custGeom>
          <a:solidFill>
            <a:srgbClr val="FAC4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265112" y="1"/>
            <a:ext cx="2191385" cy="1761489"/>
          </a:xfrm>
          <a:custGeom>
            <a:avLst/>
            <a:gdLst/>
            <a:ahLst/>
            <a:cxnLst/>
            <a:rect l="l" t="t" r="r" b="b"/>
            <a:pathLst>
              <a:path w="2191384" h="1761489">
                <a:moveTo>
                  <a:pt x="288995" y="0"/>
                </a:moveTo>
                <a:lnTo>
                  <a:pt x="2143529" y="0"/>
                </a:lnTo>
                <a:lnTo>
                  <a:pt x="2150024" y="80830"/>
                </a:lnTo>
                <a:lnTo>
                  <a:pt x="2152640" y="130498"/>
                </a:lnTo>
                <a:lnTo>
                  <a:pt x="2154455" y="180177"/>
                </a:lnTo>
                <a:lnTo>
                  <a:pt x="2155619" y="229863"/>
                </a:lnTo>
                <a:lnTo>
                  <a:pt x="2156279" y="279552"/>
                </a:lnTo>
                <a:lnTo>
                  <a:pt x="2156586" y="329241"/>
                </a:lnTo>
                <a:lnTo>
                  <a:pt x="2156874" y="478267"/>
                </a:lnTo>
                <a:lnTo>
                  <a:pt x="2157255" y="527916"/>
                </a:lnTo>
                <a:lnTo>
                  <a:pt x="2158027" y="577546"/>
                </a:lnTo>
                <a:lnTo>
                  <a:pt x="2159338" y="627153"/>
                </a:lnTo>
                <a:lnTo>
                  <a:pt x="2161339" y="676733"/>
                </a:lnTo>
                <a:lnTo>
                  <a:pt x="2164176" y="726282"/>
                </a:lnTo>
                <a:lnTo>
                  <a:pt x="2168000" y="775797"/>
                </a:lnTo>
                <a:lnTo>
                  <a:pt x="2172960" y="825274"/>
                </a:lnTo>
                <a:lnTo>
                  <a:pt x="2178888" y="878194"/>
                </a:lnTo>
                <a:lnTo>
                  <a:pt x="2184377" y="931137"/>
                </a:lnTo>
                <a:lnTo>
                  <a:pt x="2188685" y="984077"/>
                </a:lnTo>
                <a:lnTo>
                  <a:pt x="2191066" y="1036992"/>
                </a:lnTo>
                <a:lnTo>
                  <a:pt x="2190779" y="1089855"/>
                </a:lnTo>
                <a:lnTo>
                  <a:pt x="2187077" y="1142642"/>
                </a:lnTo>
                <a:lnTo>
                  <a:pt x="2179219" y="1195329"/>
                </a:lnTo>
                <a:lnTo>
                  <a:pt x="2168692" y="1241513"/>
                </a:lnTo>
                <a:lnTo>
                  <a:pt x="2154820" y="1286943"/>
                </a:lnTo>
                <a:lnTo>
                  <a:pt x="2137758" y="1331384"/>
                </a:lnTo>
                <a:lnTo>
                  <a:pt x="2117663" y="1374604"/>
                </a:lnTo>
                <a:lnTo>
                  <a:pt x="2094691" y="1416369"/>
                </a:lnTo>
                <a:lnTo>
                  <a:pt x="2068996" y="1456445"/>
                </a:lnTo>
                <a:lnTo>
                  <a:pt x="2040734" y="1494599"/>
                </a:lnTo>
                <a:lnTo>
                  <a:pt x="2010648" y="1530467"/>
                </a:lnTo>
                <a:lnTo>
                  <a:pt x="1978314" y="1564334"/>
                </a:lnTo>
                <a:lnTo>
                  <a:pt x="1943856" y="1596021"/>
                </a:lnTo>
                <a:lnTo>
                  <a:pt x="1907402" y="1625353"/>
                </a:lnTo>
                <a:lnTo>
                  <a:pt x="1869075" y="1652151"/>
                </a:lnTo>
                <a:lnTo>
                  <a:pt x="1829003" y="1676238"/>
                </a:lnTo>
                <a:lnTo>
                  <a:pt x="1787310" y="1697437"/>
                </a:lnTo>
                <a:lnTo>
                  <a:pt x="1743592" y="1715282"/>
                </a:lnTo>
                <a:lnTo>
                  <a:pt x="1698067" y="1729495"/>
                </a:lnTo>
                <a:lnTo>
                  <a:pt x="1651224" y="1740487"/>
                </a:lnTo>
                <a:lnTo>
                  <a:pt x="1603554" y="1748670"/>
                </a:lnTo>
                <a:lnTo>
                  <a:pt x="1555546" y="1754455"/>
                </a:lnTo>
                <a:lnTo>
                  <a:pt x="1507689" y="1758253"/>
                </a:lnTo>
                <a:lnTo>
                  <a:pt x="1460473" y="1760475"/>
                </a:lnTo>
                <a:lnTo>
                  <a:pt x="1408611" y="1761203"/>
                </a:lnTo>
                <a:lnTo>
                  <a:pt x="1356922" y="1759677"/>
                </a:lnTo>
                <a:lnTo>
                  <a:pt x="1305435" y="1756001"/>
                </a:lnTo>
                <a:lnTo>
                  <a:pt x="1254179" y="1750278"/>
                </a:lnTo>
                <a:lnTo>
                  <a:pt x="1203181" y="1742613"/>
                </a:lnTo>
                <a:lnTo>
                  <a:pt x="1152472" y="1733109"/>
                </a:lnTo>
                <a:lnTo>
                  <a:pt x="1102079" y="1721869"/>
                </a:lnTo>
                <a:lnTo>
                  <a:pt x="1052032" y="1708998"/>
                </a:lnTo>
                <a:lnTo>
                  <a:pt x="1002359" y="1694598"/>
                </a:lnTo>
                <a:lnTo>
                  <a:pt x="953090" y="1678775"/>
                </a:lnTo>
                <a:lnTo>
                  <a:pt x="904251" y="1661631"/>
                </a:lnTo>
                <a:lnTo>
                  <a:pt x="855874" y="1643270"/>
                </a:lnTo>
                <a:lnTo>
                  <a:pt x="807985" y="1623797"/>
                </a:lnTo>
                <a:lnTo>
                  <a:pt x="761315" y="1603687"/>
                </a:lnTo>
                <a:lnTo>
                  <a:pt x="714916" y="1582670"/>
                </a:lnTo>
                <a:lnTo>
                  <a:pt x="668895" y="1560678"/>
                </a:lnTo>
                <a:lnTo>
                  <a:pt x="623361" y="1537640"/>
                </a:lnTo>
                <a:lnTo>
                  <a:pt x="578420" y="1513488"/>
                </a:lnTo>
                <a:lnTo>
                  <a:pt x="534180" y="1488151"/>
                </a:lnTo>
                <a:lnTo>
                  <a:pt x="490748" y="1461560"/>
                </a:lnTo>
                <a:lnTo>
                  <a:pt x="448231" y="1433646"/>
                </a:lnTo>
                <a:lnTo>
                  <a:pt x="406738" y="1404339"/>
                </a:lnTo>
                <a:lnTo>
                  <a:pt x="366375" y="1373569"/>
                </a:lnTo>
                <a:lnTo>
                  <a:pt x="327249" y="1341268"/>
                </a:lnTo>
                <a:lnTo>
                  <a:pt x="289469" y="1307365"/>
                </a:lnTo>
                <a:lnTo>
                  <a:pt x="253141" y="1271791"/>
                </a:lnTo>
                <a:lnTo>
                  <a:pt x="218373" y="1234477"/>
                </a:lnTo>
                <a:lnTo>
                  <a:pt x="185271" y="1195353"/>
                </a:lnTo>
                <a:lnTo>
                  <a:pt x="159772" y="1161319"/>
                </a:lnTo>
                <a:lnTo>
                  <a:pt x="135447" y="1126068"/>
                </a:lnTo>
                <a:lnTo>
                  <a:pt x="112569" y="1089507"/>
                </a:lnTo>
                <a:lnTo>
                  <a:pt x="91411" y="1051545"/>
                </a:lnTo>
                <a:lnTo>
                  <a:pt x="69508" y="1006451"/>
                </a:lnTo>
                <a:lnTo>
                  <a:pt x="50295" y="960114"/>
                </a:lnTo>
                <a:lnTo>
                  <a:pt x="33926" y="912711"/>
                </a:lnTo>
                <a:lnTo>
                  <a:pt x="20557" y="864420"/>
                </a:lnTo>
                <a:lnTo>
                  <a:pt x="10343" y="815421"/>
                </a:lnTo>
                <a:lnTo>
                  <a:pt x="3439" y="765890"/>
                </a:lnTo>
                <a:lnTo>
                  <a:pt x="0" y="716006"/>
                </a:lnTo>
                <a:lnTo>
                  <a:pt x="542" y="663811"/>
                </a:lnTo>
                <a:lnTo>
                  <a:pt x="5550" y="612445"/>
                </a:lnTo>
                <a:lnTo>
                  <a:pt x="14624" y="561891"/>
                </a:lnTo>
                <a:lnTo>
                  <a:pt x="27364" y="512131"/>
                </a:lnTo>
                <a:lnTo>
                  <a:pt x="43371" y="463147"/>
                </a:lnTo>
                <a:lnTo>
                  <a:pt x="62244" y="414921"/>
                </a:lnTo>
                <a:lnTo>
                  <a:pt x="83584" y="367437"/>
                </a:lnTo>
                <a:lnTo>
                  <a:pt x="105745" y="322127"/>
                </a:lnTo>
                <a:lnTo>
                  <a:pt x="128865" y="277220"/>
                </a:lnTo>
                <a:lnTo>
                  <a:pt x="152810" y="232679"/>
                </a:lnTo>
                <a:lnTo>
                  <a:pt x="177448" y="188468"/>
                </a:lnTo>
                <a:lnTo>
                  <a:pt x="202644" y="144550"/>
                </a:lnTo>
                <a:lnTo>
                  <a:pt x="254180" y="57450"/>
                </a:lnTo>
                <a:lnTo>
                  <a:pt x="280252" y="14194"/>
                </a:lnTo>
                <a:lnTo>
                  <a:pt x="288995" y="0"/>
                </a:lnTo>
                <a:close/>
              </a:path>
            </a:pathLst>
          </a:custGeom>
          <a:solidFill>
            <a:srgbClr val="EBD6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3000" b="1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D045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97317" y="3678094"/>
            <a:ext cx="8893365" cy="2006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0" b="1" i="0">
                <a:solidFill>
                  <a:schemeClr val="bg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04610" y="3749964"/>
            <a:ext cx="16078779" cy="4406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cwaste.org/Business-Services/Business-Recycling/Mandatory-Organics-Recycling" TargetMode="External"/><Relationship Id="rId2" Type="http://schemas.openxmlformats.org/officeDocument/2006/relationships/hyperlink" Target="https://www.rcwaste.org/business/recycling/mc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eginfo.legislature.ca.gov/faces/billNavClient.xhtml?bill_id=201920200AB827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7999" cy="1029273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72323" y="3282950"/>
            <a:ext cx="12274550" cy="3683000"/>
          </a:xfrm>
          <a:prstGeom prst="rect">
            <a:avLst/>
          </a:prstGeom>
        </p:spPr>
        <p:txBody>
          <a:bodyPr vert="horz" wrap="square" lIns="0" tIns="241300" rIns="0" bIns="0" rtlCol="0">
            <a:spAutoFit/>
          </a:bodyPr>
          <a:lstStyle/>
          <a:p>
            <a:pPr marL="12700" marR="5080" algn="ctr">
              <a:lnSpc>
                <a:spcPts val="9000"/>
              </a:lnSpc>
              <a:spcBef>
                <a:spcPts val="1900"/>
              </a:spcBef>
            </a:pPr>
            <a:r>
              <a:rPr sz="9000" spc="305" dirty="0"/>
              <a:t>Business </a:t>
            </a:r>
            <a:r>
              <a:rPr sz="9000" spc="280" dirty="0"/>
              <a:t>Waste </a:t>
            </a:r>
            <a:r>
              <a:rPr sz="9000" spc="285" dirty="0"/>
              <a:t> </a:t>
            </a:r>
            <a:r>
              <a:rPr sz="9000" spc="145" dirty="0"/>
              <a:t>Legislation</a:t>
            </a:r>
            <a:r>
              <a:rPr sz="9000" spc="-60" dirty="0"/>
              <a:t> </a:t>
            </a:r>
            <a:r>
              <a:rPr sz="9000" spc="580" dirty="0"/>
              <a:t>-</a:t>
            </a:r>
            <a:r>
              <a:rPr sz="9000" spc="-55" dirty="0"/>
              <a:t> </a:t>
            </a:r>
            <a:r>
              <a:rPr sz="9000" spc="170" dirty="0"/>
              <a:t>What</a:t>
            </a:r>
            <a:r>
              <a:rPr sz="9000" spc="-55" dirty="0"/>
              <a:t> </a:t>
            </a:r>
            <a:r>
              <a:rPr sz="9000" spc="155" dirty="0"/>
              <a:t>you </a:t>
            </a:r>
            <a:r>
              <a:rPr sz="9000" spc="-2235" dirty="0"/>
              <a:t> </a:t>
            </a:r>
            <a:r>
              <a:rPr sz="9000" spc="155" dirty="0"/>
              <a:t>need</a:t>
            </a:r>
            <a:r>
              <a:rPr sz="9000" spc="-50" dirty="0"/>
              <a:t> </a:t>
            </a:r>
            <a:r>
              <a:rPr sz="9000" spc="195" dirty="0"/>
              <a:t>to</a:t>
            </a:r>
            <a:r>
              <a:rPr sz="9000" spc="-50" dirty="0"/>
              <a:t> </a:t>
            </a:r>
            <a:r>
              <a:rPr sz="9000" spc="-10" dirty="0"/>
              <a:t>know</a:t>
            </a:r>
            <a:endParaRPr sz="9000"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73827" y="8440669"/>
            <a:ext cx="5791199" cy="139064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"/>
            <a:ext cx="4479290" cy="4295775"/>
          </a:xfrm>
          <a:custGeom>
            <a:avLst/>
            <a:gdLst/>
            <a:ahLst/>
            <a:cxnLst/>
            <a:rect l="l" t="t" r="r" b="b"/>
            <a:pathLst>
              <a:path w="4479290" h="4295775">
                <a:moveTo>
                  <a:pt x="4424408" y="0"/>
                </a:moveTo>
                <a:lnTo>
                  <a:pt x="4439117" y="56782"/>
                </a:lnTo>
                <a:lnTo>
                  <a:pt x="4449575" y="104645"/>
                </a:lnTo>
                <a:lnTo>
                  <a:pt x="4458485" y="153073"/>
                </a:lnTo>
                <a:lnTo>
                  <a:pt x="4465817" y="202056"/>
                </a:lnTo>
                <a:lnTo>
                  <a:pt x="4471540" y="251585"/>
                </a:lnTo>
                <a:lnTo>
                  <a:pt x="4475621" y="301652"/>
                </a:lnTo>
                <a:lnTo>
                  <a:pt x="4478029" y="352246"/>
                </a:lnTo>
                <a:lnTo>
                  <a:pt x="4478734" y="403360"/>
                </a:lnTo>
                <a:lnTo>
                  <a:pt x="4477772" y="454201"/>
                </a:lnTo>
                <a:lnTo>
                  <a:pt x="4475377" y="504716"/>
                </a:lnTo>
                <a:lnTo>
                  <a:pt x="4471578" y="554901"/>
                </a:lnTo>
                <a:lnTo>
                  <a:pt x="4466406" y="604750"/>
                </a:lnTo>
                <a:lnTo>
                  <a:pt x="4459891" y="654259"/>
                </a:lnTo>
                <a:lnTo>
                  <a:pt x="4452061" y="703424"/>
                </a:lnTo>
                <a:lnTo>
                  <a:pt x="4442946" y="752239"/>
                </a:lnTo>
                <a:lnTo>
                  <a:pt x="4432576" y="800701"/>
                </a:lnTo>
                <a:lnTo>
                  <a:pt x="4420982" y="848803"/>
                </a:lnTo>
                <a:lnTo>
                  <a:pt x="4408191" y="896542"/>
                </a:lnTo>
                <a:lnTo>
                  <a:pt x="4394235" y="943913"/>
                </a:lnTo>
                <a:lnTo>
                  <a:pt x="4379142" y="990912"/>
                </a:lnTo>
                <a:lnTo>
                  <a:pt x="4362942" y="1037532"/>
                </a:lnTo>
                <a:lnTo>
                  <a:pt x="4345666" y="1083771"/>
                </a:lnTo>
                <a:lnTo>
                  <a:pt x="4327342" y="1129623"/>
                </a:lnTo>
                <a:lnTo>
                  <a:pt x="4308000" y="1175083"/>
                </a:lnTo>
                <a:lnTo>
                  <a:pt x="4287670" y="1220147"/>
                </a:lnTo>
                <a:lnTo>
                  <a:pt x="4266382" y="1264810"/>
                </a:lnTo>
                <a:lnTo>
                  <a:pt x="4244164" y="1309067"/>
                </a:lnTo>
                <a:lnTo>
                  <a:pt x="4221048" y="1352914"/>
                </a:lnTo>
                <a:lnTo>
                  <a:pt x="4197062" y="1396346"/>
                </a:lnTo>
                <a:lnTo>
                  <a:pt x="4172237" y="1439359"/>
                </a:lnTo>
                <a:lnTo>
                  <a:pt x="4146601" y="1481947"/>
                </a:lnTo>
                <a:lnTo>
                  <a:pt x="4120184" y="1524106"/>
                </a:lnTo>
                <a:lnTo>
                  <a:pt x="4093017" y="1565831"/>
                </a:lnTo>
                <a:lnTo>
                  <a:pt x="4065129" y="1607117"/>
                </a:lnTo>
                <a:lnTo>
                  <a:pt x="4036548" y="1647961"/>
                </a:lnTo>
                <a:lnTo>
                  <a:pt x="4007306" y="1688357"/>
                </a:lnTo>
                <a:lnTo>
                  <a:pt x="3977432" y="1728300"/>
                </a:lnTo>
                <a:lnTo>
                  <a:pt x="3946955" y="1767786"/>
                </a:lnTo>
                <a:lnTo>
                  <a:pt x="3915904" y="1806810"/>
                </a:lnTo>
                <a:lnTo>
                  <a:pt x="3884311" y="1845367"/>
                </a:lnTo>
                <a:lnTo>
                  <a:pt x="3852204" y="1883454"/>
                </a:lnTo>
                <a:lnTo>
                  <a:pt x="3819612" y="1921064"/>
                </a:lnTo>
                <a:lnTo>
                  <a:pt x="3786567" y="1958194"/>
                </a:lnTo>
                <a:lnTo>
                  <a:pt x="3753096" y="1994838"/>
                </a:lnTo>
                <a:lnTo>
                  <a:pt x="3719231" y="2030992"/>
                </a:lnTo>
                <a:lnTo>
                  <a:pt x="3684999" y="2066652"/>
                </a:lnTo>
                <a:lnTo>
                  <a:pt x="3649660" y="2102709"/>
                </a:lnTo>
                <a:lnTo>
                  <a:pt x="3614002" y="2138398"/>
                </a:lnTo>
                <a:lnTo>
                  <a:pt x="3578042" y="2173738"/>
                </a:lnTo>
                <a:lnTo>
                  <a:pt x="3541796" y="2208747"/>
                </a:lnTo>
                <a:lnTo>
                  <a:pt x="3505281" y="2243443"/>
                </a:lnTo>
                <a:lnTo>
                  <a:pt x="3468512" y="2277845"/>
                </a:lnTo>
                <a:lnTo>
                  <a:pt x="3431506" y="2311972"/>
                </a:lnTo>
                <a:lnTo>
                  <a:pt x="3394280" y="2345843"/>
                </a:lnTo>
                <a:lnTo>
                  <a:pt x="3356849" y="2379475"/>
                </a:lnTo>
                <a:lnTo>
                  <a:pt x="3319230" y="2412887"/>
                </a:lnTo>
                <a:lnTo>
                  <a:pt x="3281440" y="2446099"/>
                </a:lnTo>
                <a:lnTo>
                  <a:pt x="3243494" y="2479128"/>
                </a:lnTo>
                <a:lnTo>
                  <a:pt x="3205410" y="2511993"/>
                </a:lnTo>
                <a:lnTo>
                  <a:pt x="3167203" y="2544713"/>
                </a:lnTo>
                <a:lnTo>
                  <a:pt x="3128889" y="2577306"/>
                </a:lnTo>
                <a:lnTo>
                  <a:pt x="3090485" y="2609791"/>
                </a:lnTo>
                <a:lnTo>
                  <a:pt x="3052008" y="2642186"/>
                </a:lnTo>
                <a:lnTo>
                  <a:pt x="2781976" y="2868004"/>
                </a:lnTo>
                <a:lnTo>
                  <a:pt x="2705092" y="2932775"/>
                </a:lnTo>
                <a:lnTo>
                  <a:pt x="2666776" y="2965295"/>
                </a:lnTo>
                <a:lnTo>
                  <a:pt x="2628566" y="2997930"/>
                </a:lnTo>
                <a:lnTo>
                  <a:pt x="2590478" y="3030699"/>
                </a:lnTo>
                <a:lnTo>
                  <a:pt x="2552529" y="3063619"/>
                </a:lnTo>
                <a:lnTo>
                  <a:pt x="2514735" y="3096709"/>
                </a:lnTo>
                <a:lnTo>
                  <a:pt x="2477112" y="3129989"/>
                </a:lnTo>
                <a:lnTo>
                  <a:pt x="2439676" y="3163476"/>
                </a:lnTo>
                <a:lnTo>
                  <a:pt x="2402445" y="3197189"/>
                </a:lnTo>
                <a:lnTo>
                  <a:pt x="2365434" y="3231146"/>
                </a:lnTo>
                <a:lnTo>
                  <a:pt x="2328659" y="3265367"/>
                </a:lnTo>
                <a:lnTo>
                  <a:pt x="2292137" y="3299870"/>
                </a:lnTo>
                <a:lnTo>
                  <a:pt x="2255884" y="3334673"/>
                </a:lnTo>
                <a:lnTo>
                  <a:pt x="2219917" y="3369794"/>
                </a:lnTo>
                <a:lnTo>
                  <a:pt x="2184252" y="3405254"/>
                </a:lnTo>
                <a:lnTo>
                  <a:pt x="2148905" y="3441069"/>
                </a:lnTo>
                <a:lnTo>
                  <a:pt x="2113892" y="3477259"/>
                </a:lnTo>
                <a:lnTo>
                  <a:pt x="2042232" y="3552027"/>
                </a:lnTo>
                <a:lnTo>
                  <a:pt x="2006324" y="3589345"/>
                </a:lnTo>
                <a:lnTo>
                  <a:pt x="1970274" y="3626504"/>
                </a:lnTo>
                <a:lnTo>
                  <a:pt x="1934015" y="3663419"/>
                </a:lnTo>
                <a:lnTo>
                  <a:pt x="1897478" y="3700002"/>
                </a:lnTo>
                <a:lnTo>
                  <a:pt x="1860598" y="3736167"/>
                </a:lnTo>
                <a:lnTo>
                  <a:pt x="1823307" y="3771828"/>
                </a:lnTo>
                <a:lnTo>
                  <a:pt x="1785536" y="3806898"/>
                </a:lnTo>
                <a:lnTo>
                  <a:pt x="1747219" y="3841292"/>
                </a:lnTo>
                <a:lnTo>
                  <a:pt x="1708288" y="3874922"/>
                </a:lnTo>
                <a:lnTo>
                  <a:pt x="1668676" y="3907703"/>
                </a:lnTo>
                <a:lnTo>
                  <a:pt x="1628316" y="3939548"/>
                </a:lnTo>
                <a:lnTo>
                  <a:pt x="1587139" y="3970370"/>
                </a:lnTo>
                <a:lnTo>
                  <a:pt x="1545080" y="4000084"/>
                </a:lnTo>
                <a:lnTo>
                  <a:pt x="1502069" y="4028602"/>
                </a:lnTo>
                <a:lnTo>
                  <a:pt x="1458040" y="4055840"/>
                </a:lnTo>
                <a:lnTo>
                  <a:pt x="1412926" y="4081709"/>
                </a:lnTo>
                <a:lnTo>
                  <a:pt x="1369950" y="4104746"/>
                </a:lnTo>
                <a:lnTo>
                  <a:pt x="1326241" y="4126497"/>
                </a:lnTo>
                <a:lnTo>
                  <a:pt x="1281846" y="4146955"/>
                </a:lnTo>
                <a:lnTo>
                  <a:pt x="1236815" y="4166116"/>
                </a:lnTo>
                <a:lnTo>
                  <a:pt x="1191197" y="4183975"/>
                </a:lnTo>
                <a:lnTo>
                  <a:pt x="1145039" y="4200526"/>
                </a:lnTo>
                <a:lnTo>
                  <a:pt x="1098392" y="4215764"/>
                </a:lnTo>
                <a:lnTo>
                  <a:pt x="1051303" y="4229684"/>
                </a:lnTo>
                <a:lnTo>
                  <a:pt x="1003821" y="4242281"/>
                </a:lnTo>
                <a:lnTo>
                  <a:pt x="955995" y="4253549"/>
                </a:lnTo>
                <a:lnTo>
                  <a:pt x="907875" y="4263484"/>
                </a:lnTo>
                <a:lnTo>
                  <a:pt x="859508" y="4272079"/>
                </a:lnTo>
                <a:lnTo>
                  <a:pt x="810944" y="4279330"/>
                </a:lnTo>
                <a:lnTo>
                  <a:pt x="762231" y="4285232"/>
                </a:lnTo>
                <a:lnTo>
                  <a:pt x="713418" y="4289779"/>
                </a:lnTo>
                <a:lnTo>
                  <a:pt x="664554" y="4292967"/>
                </a:lnTo>
                <a:lnTo>
                  <a:pt x="615687" y="4294789"/>
                </a:lnTo>
                <a:lnTo>
                  <a:pt x="564419" y="4295549"/>
                </a:lnTo>
                <a:lnTo>
                  <a:pt x="513139" y="4294873"/>
                </a:lnTo>
                <a:lnTo>
                  <a:pt x="461890" y="4292759"/>
                </a:lnTo>
                <a:lnTo>
                  <a:pt x="410720" y="4289202"/>
                </a:lnTo>
                <a:lnTo>
                  <a:pt x="359673" y="4284198"/>
                </a:lnTo>
                <a:lnTo>
                  <a:pt x="308795" y="4277746"/>
                </a:lnTo>
                <a:lnTo>
                  <a:pt x="258131" y="4269839"/>
                </a:lnTo>
                <a:lnTo>
                  <a:pt x="207726" y="4260476"/>
                </a:lnTo>
                <a:lnTo>
                  <a:pt x="157627" y="4249653"/>
                </a:lnTo>
                <a:lnTo>
                  <a:pt x="107878" y="4237365"/>
                </a:lnTo>
                <a:lnTo>
                  <a:pt x="58524" y="4223610"/>
                </a:lnTo>
                <a:lnTo>
                  <a:pt x="9612" y="4208384"/>
                </a:lnTo>
                <a:lnTo>
                  <a:pt x="0" y="0"/>
                </a:lnTo>
                <a:lnTo>
                  <a:pt x="4424408" y="0"/>
                </a:lnTo>
                <a:close/>
              </a:path>
            </a:pathLst>
          </a:custGeom>
          <a:solidFill>
            <a:srgbClr val="D045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22723" y="2894883"/>
            <a:ext cx="13587730" cy="551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0" b="1" spc="-20" dirty="0">
                <a:solidFill>
                  <a:srgbClr val="D04520"/>
                </a:solidFill>
                <a:latin typeface="Palatino Linotype"/>
                <a:cs typeface="Palatino Linotype"/>
              </a:rPr>
              <a:t>We</a:t>
            </a:r>
            <a:r>
              <a:rPr sz="9000" b="1" spc="-60" dirty="0">
                <a:solidFill>
                  <a:srgbClr val="D04520"/>
                </a:solidFill>
                <a:latin typeface="Palatino Linotype"/>
                <a:cs typeface="Palatino Linotype"/>
              </a:rPr>
              <a:t> </a:t>
            </a:r>
            <a:r>
              <a:rPr sz="9000" b="1" spc="-160" dirty="0">
                <a:solidFill>
                  <a:srgbClr val="D04520"/>
                </a:solidFill>
                <a:latin typeface="Palatino Linotype"/>
                <a:cs typeface="Palatino Linotype"/>
              </a:rPr>
              <a:t>will</a:t>
            </a:r>
            <a:r>
              <a:rPr sz="9000" b="1" spc="-60" dirty="0">
                <a:solidFill>
                  <a:srgbClr val="D04520"/>
                </a:solidFill>
                <a:latin typeface="Palatino Linotype"/>
                <a:cs typeface="Palatino Linotype"/>
              </a:rPr>
              <a:t> </a:t>
            </a:r>
            <a:r>
              <a:rPr sz="9000" b="1" spc="270" dirty="0">
                <a:solidFill>
                  <a:srgbClr val="D04520"/>
                </a:solidFill>
                <a:latin typeface="Palatino Linotype"/>
                <a:cs typeface="Palatino Linotype"/>
              </a:rPr>
              <a:t>take</a:t>
            </a:r>
            <a:r>
              <a:rPr sz="9000" b="1" spc="-55" dirty="0">
                <a:solidFill>
                  <a:srgbClr val="D04520"/>
                </a:solidFill>
                <a:latin typeface="Palatino Linotype"/>
                <a:cs typeface="Palatino Linotype"/>
              </a:rPr>
              <a:t> </a:t>
            </a:r>
            <a:r>
              <a:rPr sz="9000" b="1" spc="195" dirty="0">
                <a:solidFill>
                  <a:srgbClr val="D04520"/>
                </a:solidFill>
                <a:latin typeface="Palatino Linotype"/>
                <a:cs typeface="Palatino Linotype"/>
              </a:rPr>
              <a:t>questions</a:t>
            </a:r>
            <a:r>
              <a:rPr sz="9000" b="1" spc="-60" dirty="0">
                <a:solidFill>
                  <a:srgbClr val="D04520"/>
                </a:solidFill>
                <a:latin typeface="Palatino Linotype"/>
                <a:cs typeface="Palatino Linotype"/>
              </a:rPr>
              <a:t> </a:t>
            </a:r>
            <a:r>
              <a:rPr sz="9000" b="1" spc="400" dirty="0">
                <a:solidFill>
                  <a:srgbClr val="D04520"/>
                </a:solidFill>
                <a:latin typeface="Palatino Linotype"/>
                <a:cs typeface="Palatino Linotype"/>
              </a:rPr>
              <a:t>at </a:t>
            </a:r>
            <a:r>
              <a:rPr sz="9000" b="1" spc="-2235" dirty="0">
                <a:solidFill>
                  <a:srgbClr val="D04520"/>
                </a:solidFill>
                <a:latin typeface="Palatino Linotype"/>
                <a:cs typeface="Palatino Linotype"/>
              </a:rPr>
              <a:t> </a:t>
            </a:r>
            <a:r>
              <a:rPr sz="9000" b="1" spc="290" dirty="0">
                <a:solidFill>
                  <a:srgbClr val="D04520"/>
                </a:solidFill>
                <a:latin typeface="Palatino Linotype"/>
                <a:cs typeface="Palatino Linotype"/>
              </a:rPr>
              <a:t>the </a:t>
            </a:r>
            <a:r>
              <a:rPr sz="9000" b="1" spc="110" dirty="0">
                <a:solidFill>
                  <a:srgbClr val="D04520"/>
                </a:solidFill>
                <a:latin typeface="Palatino Linotype"/>
                <a:cs typeface="Palatino Linotype"/>
              </a:rPr>
              <a:t>end </a:t>
            </a:r>
            <a:r>
              <a:rPr sz="9000" b="1" spc="-60" dirty="0">
                <a:solidFill>
                  <a:srgbClr val="D04520"/>
                </a:solidFill>
                <a:latin typeface="Palatino Linotype"/>
                <a:cs typeface="Palatino Linotype"/>
              </a:rPr>
              <a:t>of </a:t>
            </a:r>
            <a:r>
              <a:rPr sz="9000" b="1" spc="290" dirty="0">
                <a:solidFill>
                  <a:srgbClr val="D04520"/>
                </a:solidFill>
                <a:latin typeface="Palatino Linotype"/>
                <a:cs typeface="Palatino Linotype"/>
              </a:rPr>
              <a:t>the </a:t>
            </a:r>
            <a:r>
              <a:rPr sz="9000" b="1" spc="295" dirty="0">
                <a:solidFill>
                  <a:srgbClr val="D04520"/>
                </a:solidFill>
                <a:latin typeface="Palatino Linotype"/>
                <a:cs typeface="Palatino Linotype"/>
              </a:rPr>
              <a:t> </a:t>
            </a:r>
            <a:r>
              <a:rPr sz="9000" b="1" spc="275" dirty="0">
                <a:solidFill>
                  <a:srgbClr val="D04520"/>
                </a:solidFill>
                <a:latin typeface="Palatino Linotype"/>
                <a:cs typeface="Palatino Linotype"/>
              </a:rPr>
              <a:t>presentations </a:t>
            </a:r>
            <a:r>
              <a:rPr sz="9000" b="1" spc="160" dirty="0">
                <a:solidFill>
                  <a:srgbClr val="D04520"/>
                </a:solidFill>
                <a:latin typeface="Palatino Linotype"/>
                <a:cs typeface="Palatino Linotype"/>
              </a:rPr>
              <a:t>or </a:t>
            </a:r>
            <a:r>
              <a:rPr sz="9000" b="1" spc="245" dirty="0">
                <a:solidFill>
                  <a:srgbClr val="D04520"/>
                </a:solidFill>
                <a:latin typeface="Palatino Linotype"/>
                <a:cs typeface="Palatino Linotype"/>
              </a:rPr>
              <a:t>please </a:t>
            </a:r>
            <a:r>
              <a:rPr sz="9000" b="1" spc="250" dirty="0">
                <a:solidFill>
                  <a:srgbClr val="D04520"/>
                </a:solidFill>
                <a:latin typeface="Palatino Linotype"/>
                <a:cs typeface="Palatino Linotype"/>
              </a:rPr>
              <a:t> </a:t>
            </a:r>
            <a:r>
              <a:rPr sz="9000" b="1" spc="350" dirty="0">
                <a:solidFill>
                  <a:srgbClr val="D04520"/>
                </a:solidFill>
                <a:latin typeface="Palatino Linotype"/>
                <a:cs typeface="Palatino Linotype"/>
              </a:rPr>
              <a:t>use</a:t>
            </a:r>
            <a:r>
              <a:rPr sz="9000" b="1" spc="-50" dirty="0">
                <a:solidFill>
                  <a:srgbClr val="D04520"/>
                </a:solidFill>
                <a:latin typeface="Palatino Linotype"/>
                <a:cs typeface="Palatino Linotype"/>
              </a:rPr>
              <a:t> </a:t>
            </a:r>
            <a:r>
              <a:rPr sz="9000" b="1" spc="290" dirty="0">
                <a:solidFill>
                  <a:srgbClr val="D04520"/>
                </a:solidFill>
                <a:latin typeface="Palatino Linotype"/>
                <a:cs typeface="Palatino Linotype"/>
              </a:rPr>
              <a:t>the</a:t>
            </a:r>
            <a:r>
              <a:rPr sz="9000" b="1" spc="-50" dirty="0">
                <a:solidFill>
                  <a:srgbClr val="D04520"/>
                </a:solidFill>
                <a:latin typeface="Palatino Linotype"/>
                <a:cs typeface="Palatino Linotype"/>
              </a:rPr>
              <a:t> </a:t>
            </a:r>
            <a:r>
              <a:rPr sz="9000" b="1" spc="440" dirty="0">
                <a:solidFill>
                  <a:srgbClr val="D04520"/>
                </a:solidFill>
                <a:latin typeface="Palatino Linotype"/>
                <a:cs typeface="Palatino Linotype"/>
              </a:rPr>
              <a:t>chat</a:t>
            </a:r>
            <a:r>
              <a:rPr sz="9000" b="1" spc="-50" dirty="0">
                <a:solidFill>
                  <a:srgbClr val="D04520"/>
                </a:solidFill>
                <a:latin typeface="Palatino Linotype"/>
                <a:cs typeface="Palatino Linotype"/>
              </a:rPr>
              <a:t> </a:t>
            </a:r>
            <a:r>
              <a:rPr sz="9000" b="1" spc="155" dirty="0">
                <a:solidFill>
                  <a:srgbClr val="D04520"/>
                </a:solidFill>
                <a:latin typeface="Palatino Linotype"/>
                <a:cs typeface="Palatino Linotype"/>
              </a:rPr>
              <a:t>box</a:t>
            </a:r>
            <a:endParaRPr sz="9000">
              <a:latin typeface="Palatino Linotype"/>
              <a:cs typeface="Palatino Linotype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233758" y="8148435"/>
            <a:ext cx="3054350" cy="2138680"/>
          </a:xfrm>
          <a:custGeom>
            <a:avLst/>
            <a:gdLst/>
            <a:ahLst/>
            <a:cxnLst/>
            <a:rect l="l" t="t" r="r" b="b"/>
            <a:pathLst>
              <a:path w="3054350" h="2138679">
                <a:moveTo>
                  <a:pt x="6740" y="2138563"/>
                </a:moveTo>
                <a:lnTo>
                  <a:pt x="6578" y="2137356"/>
                </a:lnTo>
                <a:lnTo>
                  <a:pt x="2275" y="2089734"/>
                </a:lnTo>
                <a:lnTo>
                  <a:pt x="64" y="2041927"/>
                </a:lnTo>
                <a:lnTo>
                  <a:pt x="0" y="1993975"/>
                </a:lnTo>
                <a:lnTo>
                  <a:pt x="2136" y="1945918"/>
                </a:lnTo>
                <a:lnTo>
                  <a:pt x="6527" y="1897797"/>
                </a:lnTo>
                <a:lnTo>
                  <a:pt x="13226" y="1849652"/>
                </a:lnTo>
                <a:lnTo>
                  <a:pt x="22289" y="1801522"/>
                </a:lnTo>
                <a:lnTo>
                  <a:pt x="33768" y="1753449"/>
                </a:lnTo>
                <a:lnTo>
                  <a:pt x="47717" y="1705471"/>
                </a:lnTo>
                <a:lnTo>
                  <a:pt x="64191" y="1657630"/>
                </a:lnTo>
                <a:lnTo>
                  <a:pt x="83075" y="1610122"/>
                </a:lnTo>
                <a:lnTo>
                  <a:pt x="103753" y="1563792"/>
                </a:lnTo>
                <a:lnTo>
                  <a:pt x="126162" y="1518625"/>
                </a:lnTo>
                <a:lnTo>
                  <a:pt x="150237" y="1474610"/>
                </a:lnTo>
                <a:lnTo>
                  <a:pt x="175917" y="1431735"/>
                </a:lnTo>
                <a:lnTo>
                  <a:pt x="203136" y="1389985"/>
                </a:lnTo>
                <a:lnTo>
                  <a:pt x="231833" y="1349349"/>
                </a:lnTo>
                <a:lnTo>
                  <a:pt x="261944" y="1309814"/>
                </a:lnTo>
                <a:lnTo>
                  <a:pt x="293404" y="1271368"/>
                </a:lnTo>
                <a:lnTo>
                  <a:pt x="326152" y="1233997"/>
                </a:lnTo>
                <a:lnTo>
                  <a:pt x="360123" y="1197690"/>
                </a:lnTo>
                <a:lnTo>
                  <a:pt x="395255" y="1162433"/>
                </a:lnTo>
                <a:lnTo>
                  <a:pt x="431483" y="1128214"/>
                </a:lnTo>
                <a:lnTo>
                  <a:pt x="468746" y="1095019"/>
                </a:lnTo>
                <a:lnTo>
                  <a:pt x="506978" y="1062838"/>
                </a:lnTo>
                <a:lnTo>
                  <a:pt x="546117" y="1031656"/>
                </a:lnTo>
                <a:lnTo>
                  <a:pt x="586100" y="1001462"/>
                </a:lnTo>
                <a:lnTo>
                  <a:pt x="626863" y="972242"/>
                </a:lnTo>
                <a:lnTo>
                  <a:pt x="668342" y="943985"/>
                </a:lnTo>
                <a:lnTo>
                  <a:pt x="710476" y="916676"/>
                </a:lnTo>
                <a:lnTo>
                  <a:pt x="753199" y="890305"/>
                </a:lnTo>
                <a:lnTo>
                  <a:pt x="796449" y="864857"/>
                </a:lnTo>
                <a:lnTo>
                  <a:pt x="840162" y="840321"/>
                </a:lnTo>
                <a:lnTo>
                  <a:pt x="884276" y="816683"/>
                </a:lnTo>
                <a:lnTo>
                  <a:pt x="928726" y="793932"/>
                </a:lnTo>
                <a:lnTo>
                  <a:pt x="973450" y="772054"/>
                </a:lnTo>
                <a:lnTo>
                  <a:pt x="1019020" y="750625"/>
                </a:lnTo>
                <a:lnTo>
                  <a:pt x="1064833" y="729838"/>
                </a:lnTo>
                <a:lnTo>
                  <a:pt x="1110870" y="709648"/>
                </a:lnTo>
                <a:lnTo>
                  <a:pt x="1157112" y="690004"/>
                </a:lnTo>
                <a:lnTo>
                  <a:pt x="1203540" y="670860"/>
                </a:lnTo>
                <a:lnTo>
                  <a:pt x="1250137" y="652166"/>
                </a:lnTo>
                <a:lnTo>
                  <a:pt x="1296883" y="633874"/>
                </a:lnTo>
                <a:lnTo>
                  <a:pt x="1343759" y="615936"/>
                </a:lnTo>
                <a:lnTo>
                  <a:pt x="1390748" y="598304"/>
                </a:lnTo>
                <a:lnTo>
                  <a:pt x="1437830" y="580929"/>
                </a:lnTo>
                <a:lnTo>
                  <a:pt x="1484987" y="563763"/>
                </a:lnTo>
                <a:lnTo>
                  <a:pt x="1532200" y="546757"/>
                </a:lnTo>
                <a:lnTo>
                  <a:pt x="1768453" y="462451"/>
                </a:lnTo>
                <a:lnTo>
                  <a:pt x="1815611" y="445395"/>
                </a:lnTo>
                <a:lnTo>
                  <a:pt x="1862694" y="428162"/>
                </a:lnTo>
                <a:lnTo>
                  <a:pt x="1909684" y="410703"/>
                </a:lnTo>
                <a:lnTo>
                  <a:pt x="1956562" y="392971"/>
                </a:lnTo>
                <a:lnTo>
                  <a:pt x="2003310" y="374915"/>
                </a:lnTo>
                <a:lnTo>
                  <a:pt x="2049909" y="356490"/>
                </a:lnTo>
                <a:lnTo>
                  <a:pt x="2096340" y="337645"/>
                </a:lnTo>
                <a:lnTo>
                  <a:pt x="2142585" y="318333"/>
                </a:lnTo>
                <a:lnTo>
                  <a:pt x="2188625" y="298505"/>
                </a:lnTo>
                <a:lnTo>
                  <a:pt x="2234441" y="278113"/>
                </a:lnTo>
                <a:lnTo>
                  <a:pt x="2280015" y="257109"/>
                </a:lnTo>
                <a:lnTo>
                  <a:pt x="2325327" y="235445"/>
                </a:lnTo>
                <a:lnTo>
                  <a:pt x="2414164" y="192261"/>
                </a:lnTo>
                <a:lnTo>
                  <a:pt x="2458691" y="170918"/>
                </a:lnTo>
                <a:lnTo>
                  <a:pt x="2503373" y="149996"/>
                </a:lnTo>
                <a:lnTo>
                  <a:pt x="2548271" y="129685"/>
                </a:lnTo>
                <a:lnTo>
                  <a:pt x="2593445" y="110178"/>
                </a:lnTo>
                <a:lnTo>
                  <a:pt x="2638957" y="91663"/>
                </a:lnTo>
                <a:lnTo>
                  <a:pt x="2684869" y="74333"/>
                </a:lnTo>
                <a:lnTo>
                  <a:pt x="2731241" y="58379"/>
                </a:lnTo>
                <a:lnTo>
                  <a:pt x="2778134" y="43990"/>
                </a:lnTo>
                <a:lnTo>
                  <a:pt x="2825609" y="31359"/>
                </a:lnTo>
                <a:lnTo>
                  <a:pt x="2873729" y="20676"/>
                </a:lnTo>
                <a:lnTo>
                  <a:pt x="2922553" y="12131"/>
                </a:lnTo>
                <a:lnTo>
                  <a:pt x="2974056" y="5404"/>
                </a:lnTo>
                <a:lnTo>
                  <a:pt x="3025918" y="1070"/>
                </a:lnTo>
                <a:lnTo>
                  <a:pt x="3054242" y="0"/>
                </a:lnTo>
                <a:lnTo>
                  <a:pt x="3054242" y="2138564"/>
                </a:lnTo>
                <a:lnTo>
                  <a:pt x="6740" y="2138563"/>
                </a:lnTo>
                <a:close/>
              </a:path>
            </a:pathLst>
          </a:custGeom>
          <a:solidFill>
            <a:srgbClr val="EC8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839693" y="5"/>
            <a:ext cx="6543675" cy="1338580"/>
          </a:xfrm>
          <a:custGeom>
            <a:avLst/>
            <a:gdLst/>
            <a:ahLst/>
            <a:cxnLst/>
            <a:rect l="l" t="t" r="r" b="b"/>
            <a:pathLst>
              <a:path w="6543675" h="1338580">
                <a:moveTo>
                  <a:pt x="5242527" y="1020588"/>
                </a:moveTo>
                <a:lnTo>
                  <a:pt x="5200696" y="1035672"/>
                </a:lnTo>
                <a:lnTo>
                  <a:pt x="5158412" y="1050430"/>
                </a:lnTo>
                <a:lnTo>
                  <a:pt x="5115681" y="1064859"/>
                </a:lnTo>
                <a:lnTo>
                  <a:pt x="5072506" y="1078956"/>
                </a:lnTo>
                <a:lnTo>
                  <a:pt x="4984853" y="1106139"/>
                </a:lnTo>
                <a:lnTo>
                  <a:pt x="4895498" y="1131954"/>
                </a:lnTo>
                <a:lnTo>
                  <a:pt x="4804484" y="1156376"/>
                </a:lnTo>
                <a:lnTo>
                  <a:pt x="4711857" y="1179379"/>
                </a:lnTo>
                <a:lnTo>
                  <a:pt x="4617660" y="1200939"/>
                </a:lnTo>
                <a:lnTo>
                  <a:pt x="4521939" y="1221031"/>
                </a:lnTo>
                <a:lnTo>
                  <a:pt x="4424738" y="1239628"/>
                </a:lnTo>
                <a:lnTo>
                  <a:pt x="4326101" y="1256706"/>
                </a:lnTo>
                <a:lnTo>
                  <a:pt x="4226074" y="1272239"/>
                </a:lnTo>
                <a:lnTo>
                  <a:pt x="4124699" y="1286203"/>
                </a:lnTo>
                <a:lnTo>
                  <a:pt x="4022023" y="1298572"/>
                </a:lnTo>
                <a:lnTo>
                  <a:pt x="3918088" y="1309320"/>
                </a:lnTo>
                <a:lnTo>
                  <a:pt x="3812941" y="1318423"/>
                </a:lnTo>
                <a:lnTo>
                  <a:pt x="3706625" y="1325856"/>
                </a:lnTo>
                <a:lnTo>
                  <a:pt x="3599185" y="1331592"/>
                </a:lnTo>
                <a:lnTo>
                  <a:pt x="3490665" y="1335607"/>
                </a:lnTo>
                <a:lnTo>
                  <a:pt x="3381110" y="1337875"/>
                </a:lnTo>
                <a:lnTo>
                  <a:pt x="3270564" y="1338372"/>
                </a:lnTo>
                <a:lnTo>
                  <a:pt x="3159073" y="1337072"/>
                </a:lnTo>
                <a:lnTo>
                  <a:pt x="3046679" y="1333950"/>
                </a:lnTo>
                <a:lnTo>
                  <a:pt x="2933429" y="1328980"/>
                </a:lnTo>
                <a:lnTo>
                  <a:pt x="2819365" y="1322138"/>
                </a:lnTo>
                <a:lnTo>
                  <a:pt x="2704534" y="1313397"/>
                </a:lnTo>
                <a:lnTo>
                  <a:pt x="2588979" y="1302734"/>
                </a:lnTo>
                <a:lnTo>
                  <a:pt x="2472744" y="1290122"/>
                </a:lnTo>
                <a:lnTo>
                  <a:pt x="2414386" y="1283077"/>
                </a:lnTo>
                <a:lnTo>
                  <a:pt x="2355875" y="1275536"/>
                </a:lnTo>
                <a:lnTo>
                  <a:pt x="2297217" y="1267495"/>
                </a:lnTo>
                <a:lnTo>
                  <a:pt x="2238416" y="1258952"/>
                </a:lnTo>
                <a:lnTo>
                  <a:pt x="2179479" y="1249902"/>
                </a:lnTo>
                <a:lnTo>
                  <a:pt x="2120411" y="1240343"/>
                </a:lnTo>
                <a:lnTo>
                  <a:pt x="2061218" y="1230272"/>
                </a:lnTo>
                <a:lnTo>
                  <a:pt x="2001905" y="1219685"/>
                </a:lnTo>
                <a:lnTo>
                  <a:pt x="1942478" y="1208579"/>
                </a:lnTo>
                <a:lnTo>
                  <a:pt x="1882942" y="1196952"/>
                </a:lnTo>
                <a:lnTo>
                  <a:pt x="1823303" y="1184800"/>
                </a:lnTo>
                <a:lnTo>
                  <a:pt x="1763567" y="1172120"/>
                </a:lnTo>
                <a:lnTo>
                  <a:pt x="1703739" y="1158908"/>
                </a:lnTo>
                <a:lnTo>
                  <a:pt x="1643824" y="1145162"/>
                </a:lnTo>
                <a:lnTo>
                  <a:pt x="1583829" y="1130878"/>
                </a:lnTo>
                <a:lnTo>
                  <a:pt x="1523758" y="1116054"/>
                </a:lnTo>
                <a:lnTo>
                  <a:pt x="1471734" y="1102469"/>
                </a:lnTo>
                <a:lnTo>
                  <a:pt x="1420541" y="1088109"/>
                </a:lnTo>
                <a:lnTo>
                  <a:pt x="1370175" y="1072981"/>
                </a:lnTo>
                <a:lnTo>
                  <a:pt x="1320628" y="1057096"/>
                </a:lnTo>
                <a:lnTo>
                  <a:pt x="1271897" y="1040462"/>
                </a:lnTo>
                <a:lnTo>
                  <a:pt x="1223975" y="1023089"/>
                </a:lnTo>
                <a:lnTo>
                  <a:pt x="1176855" y="1004985"/>
                </a:lnTo>
                <a:lnTo>
                  <a:pt x="1130534" y="986161"/>
                </a:lnTo>
                <a:lnTo>
                  <a:pt x="1085005" y="966624"/>
                </a:lnTo>
                <a:lnTo>
                  <a:pt x="1040261" y="946384"/>
                </a:lnTo>
                <a:lnTo>
                  <a:pt x="996299" y="925451"/>
                </a:lnTo>
                <a:lnTo>
                  <a:pt x="953111" y="903833"/>
                </a:lnTo>
                <a:lnTo>
                  <a:pt x="910692" y="881540"/>
                </a:lnTo>
                <a:lnTo>
                  <a:pt x="869037" y="858581"/>
                </a:lnTo>
                <a:lnTo>
                  <a:pt x="828140" y="834965"/>
                </a:lnTo>
                <a:lnTo>
                  <a:pt x="787995" y="810701"/>
                </a:lnTo>
                <a:lnTo>
                  <a:pt x="748596" y="785799"/>
                </a:lnTo>
                <a:lnTo>
                  <a:pt x="709938" y="760267"/>
                </a:lnTo>
                <a:lnTo>
                  <a:pt x="672014" y="734114"/>
                </a:lnTo>
                <a:lnTo>
                  <a:pt x="634821" y="707351"/>
                </a:lnTo>
                <a:lnTo>
                  <a:pt x="598350" y="679985"/>
                </a:lnTo>
                <a:lnTo>
                  <a:pt x="562598" y="652026"/>
                </a:lnTo>
                <a:lnTo>
                  <a:pt x="527558" y="623484"/>
                </a:lnTo>
                <a:lnTo>
                  <a:pt x="493225" y="594368"/>
                </a:lnTo>
                <a:lnTo>
                  <a:pt x="459592" y="564686"/>
                </a:lnTo>
                <a:lnTo>
                  <a:pt x="426654" y="534447"/>
                </a:lnTo>
                <a:lnTo>
                  <a:pt x="394406" y="503662"/>
                </a:lnTo>
                <a:lnTo>
                  <a:pt x="362842" y="472339"/>
                </a:lnTo>
                <a:lnTo>
                  <a:pt x="331956" y="440487"/>
                </a:lnTo>
                <a:lnTo>
                  <a:pt x="301742" y="408116"/>
                </a:lnTo>
                <a:lnTo>
                  <a:pt x="272195" y="375234"/>
                </a:lnTo>
                <a:lnTo>
                  <a:pt x="243309" y="341851"/>
                </a:lnTo>
                <a:lnTo>
                  <a:pt x="215078" y="307976"/>
                </a:lnTo>
                <a:lnTo>
                  <a:pt x="187497" y="273618"/>
                </a:lnTo>
                <a:lnTo>
                  <a:pt x="160559" y="238786"/>
                </a:lnTo>
                <a:lnTo>
                  <a:pt x="134260" y="203490"/>
                </a:lnTo>
                <a:lnTo>
                  <a:pt x="108594" y="167738"/>
                </a:lnTo>
                <a:lnTo>
                  <a:pt x="83554" y="131541"/>
                </a:lnTo>
                <a:lnTo>
                  <a:pt x="59135" y="94906"/>
                </a:lnTo>
                <a:lnTo>
                  <a:pt x="35332" y="57843"/>
                </a:lnTo>
                <a:lnTo>
                  <a:pt x="12138" y="20361"/>
                </a:lnTo>
                <a:lnTo>
                  <a:pt x="0" y="0"/>
                </a:lnTo>
                <a:lnTo>
                  <a:pt x="6543256" y="0"/>
                </a:lnTo>
                <a:lnTo>
                  <a:pt x="6526648" y="54016"/>
                </a:lnTo>
                <a:lnTo>
                  <a:pt x="6504528" y="111328"/>
                </a:lnTo>
                <a:lnTo>
                  <a:pt x="6478565" y="165946"/>
                </a:lnTo>
                <a:lnTo>
                  <a:pt x="6448767" y="217673"/>
                </a:lnTo>
                <a:lnTo>
                  <a:pt x="6415142" y="266310"/>
                </a:lnTo>
                <a:lnTo>
                  <a:pt x="6377700" y="311659"/>
                </a:lnTo>
                <a:lnTo>
                  <a:pt x="6332140" y="360469"/>
                </a:lnTo>
                <a:lnTo>
                  <a:pt x="6284011" y="408403"/>
                </a:lnTo>
                <a:lnTo>
                  <a:pt x="6233356" y="455436"/>
                </a:lnTo>
                <a:lnTo>
                  <a:pt x="6180220" y="501543"/>
                </a:lnTo>
                <a:lnTo>
                  <a:pt x="6124647" y="546699"/>
                </a:lnTo>
                <a:lnTo>
                  <a:pt x="6066681" y="590878"/>
                </a:lnTo>
                <a:lnTo>
                  <a:pt x="6006368" y="634056"/>
                </a:lnTo>
                <a:lnTo>
                  <a:pt x="5943752" y="676207"/>
                </a:lnTo>
                <a:lnTo>
                  <a:pt x="5911594" y="696889"/>
                </a:lnTo>
                <a:lnTo>
                  <a:pt x="5878876" y="717305"/>
                </a:lnTo>
                <a:lnTo>
                  <a:pt x="5845606" y="737452"/>
                </a:lnTo>
                <a:lnTo>
                  <a:pt x="5811787" y="757326"/>
                </a:lnTo>
                <a:lnTo>
                  <a:pt x="5777426" y="776924"/>
                </a:lnTo>
                <a:lnTo>
                  <a:pt x="5742528" y="796244"/>
                </a:lnTo>
                <a:lnTo>
                  <a:pt x="5707098" y="815281"/>
                </a:lnTo>
                <a:lnTo>
                  <a:pt x="5671143" y="834034"/>
                </a:lnTo>
                <a:lnTo>
                  <a:pt x="5634668" y="852498"/>
                </a:lnTo>
                <a:lnTo>
                  <a:pt x="5597678" y="870670"/>
                </a:lnTo>
                <a:lnTo>
                  <a:pt x="5560179" y="888549"/>
                </a:lnTo>
                <a:lnTo>
                  <a:pt x="5522176" y="906129"/>
                </a:lnTo>
                <a:lnTo>
                  <a:pt x="5483675" y="923408"/>
                </a:lnTo>
                <a:lnTo>
                  <a:pt x="5444683" y="940383"/>
                </a:lnTo>
                <a:lnTo>
                  <a:pt x="5405203" y="957051"/>
                </a:lnTo>
                <a:lnTo>
                  <a:pt x="5365242" y="973409"/>
                </a:lnTo>
                <a:lnTo>
                  <a:pt x="5324805" y="989453"/>
                </a:lnTo>
                <a:lnTo>
                  <a:pt x="5283898" y="1005180"/>
                </a:lnTo>
                <a:lnTo>
                  <a:pt x="5242527" y="1020588"/>
                </a:lnTo>
                <a:close/>
              </a:path>
            </a:pathLst>
          </a:custGeom>
          <a:solidFill>
            <a:srgbClr val="4A6D34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D045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845325" y="0"/>
            <a:ext cx="5443220" cy="1753870"/>
          </a:xfrm>
          <a:custGeom>
            <a:avLst/>
            <a:gdLst/>
            <a:ahLst/>
            <a:cxnLst/>
            <a:rect l="l" t="t" r="r" b="b"/>
            <a:pathLst>
              <a:path w="5443219" h="1753870">
                <a:moveTo>
                  <a:pt x="5442674" y="1519511"/>
                </a:moveTo>
                <a:lnTo>
                  <a:pt x="5317484" y="1554024"/>
                </a:lnTo>
                <a:lnTo>
                  <a:pt x="5225940" y="1577183"/>
                </a:lnTo>
                <a:lnTo>
                  <a:pt x="5132938" y="1599018"/>
                </a:lnTo>
                <a:lnTo>
                  <a:pt x="5038517" y="1619506"/>
                </a:lnTo>
                <a:lnTo>
                  <a:pt x="4942714" y="1638626"/>
                </a:lnTo>
                <a:lnTo>
                  <a:pt x="4845567" y="1656356"/>
                </a:lnTo>
                <a:lnTo>
                  <a:pt x="4747115" y="1672676"/>
                </a:lnTo>
                <a:lnTo>
                  <a:pt x="4647396" y="1687562"/>
                </a:lnTo>
                <a:lnTo>
                  <a:pt x="4546448" y="1700994"/>
                </a:lnTo>
                <a:lnTo>
                  <a:pt x="4444308" y="1712949"/>
                </a:lnTo>
                <a:lnTo>
                  <a:pt x="4341016" y="1723407"/>
                </a:lnTo>
                <a:lnTo>
                  <a:pt x="4236609" y="1732345"/>
                </a:lnTo>
                <a:lnTo>
                  <a:pt x="4131125" y="1739743"/>
                </a:lnTo>
                <a:lnTo>
                  <a:pt x="4024603" y="1745578"/>
                </a:lnTo>
                <a:lnTo>
                  <a:pt x="3917081" y="1749828"/>
                </a:lnTo>
                <a:lnTo>
                  <a:pt x="3808596" y="1752473"/>
                </a:lnTo>
                <a:lnTo>
                  <a:pt x="3699187" y="1753490"/>
                </a:lnTo>
                <a:lnTo>
                  <a:pt x="3588892" y="1752857"/>
                </a:lnTo>
                <a:lnTo>
                  <a:pt x="3477749" y="1750554"/>
                </a:lnTo>
                <a:lnTo>
                  <a:pt x="3365796" y="1746559"/>
                </a:lnTo>
                <a:lnTo>
                  <a:pt x="3253071" y="1740850"/>
                </a:lnTo>
                <a:lnTo>
                  <a:pt x="3139613" y="1733404"/>
                </a:lnTo>
                <a:lnTo>
                  <a:pt x="3025460" y="1724202"/>
                </a:lnTo>
                <a:lnTo>
                  <a:pt x="2910649" y="1713220"/>
                </a:lnTo>
                <a:lnTo>
                  <a:pt x="2795219" y="1700438"/>
                </a:lnTo>
                <a:lnTo>
                  <a:pt x="2679209" y="1685834"/>
                </a:lnTo>
                <a:lnTo>
                  <a:pt x="2562655" y="1669386"/>
                </a:lnTo>
                <a:lnTo>
                  <a:pt x="2445596" y="1651073"/>
                </a:lnTo>
                <a:lnTo>
                  <a:pt x="2328071" y="1630872"/>
                </a:lnTo>
                <a:lnTo>
                  <a:pt x="2269145" y="1620057"/>
                </a:lnTo>
                <a:lnTo>
                  <a:pt x="2210117" y="1608763"/>
                </a:lnTo>
                <a:lnTo>
                  <a:pt x="2150991" y="1596986"/>
                </a:lnTo>
                <a:lnTo>
                  <a:pt x="2091773" y="1584723"/>
                </a:lnTo>
                <a:lnTo>
                  <a:pt x="2032466" y="1571973"/>
                </a:lnTo>
                <a:lnTo>
                  <a:pt x="1973076" y="1558732"/>
                </a:lnTo>
                <a:lnTo>
                  <a:pt x="1913607" y="1544997"/>
                </a:lnTo>
                <a:lnTo>
                  <a:pt x="1854065" y="1530767"/>
                </a:lnTo>
                <a:lnTo>
                  <a:pt x="1794454" y="1516037"/>
                </a:lnTo>
                <a:lnTo>
                  <a:pt x="1742229" y="1502430"/>
                </a:lnTo>
                <a:lnTo>
                  <a:pt x="1690788" y="1488092"/>
                </a:lnTo>
                <a:lnTo>
                  <a:pt x="1640127" y="1473029"/>
                </a:lnTo>
                <a:lnTo>
                  <a:pt x="1590240" y="1457250"/>
                </a:lnTo>
                <a:lnTo>
                  <a:pt x="1541122" y="1440763"/>
                </a:lnTo>
                <a:lnTo>
                  <a:pt x="1492769" y="1423577"/>
                </a:lnTo>
                <a:lnTo>
                  <a:pt x="1445175" y="1405699"/>
                </a:lnTo>
                <a:lnTo>
                  <a:pt x="1398336" y="1387138"/>
                </a:lnTo>
                <a:lnTo>
                  <a:pt x="1352245" y="1367901"/>
                </a:lnTo>
                <a:lnTo>
                  <a:pt x="1306899" y="1347997"/>
                </a:lnTo>
                <a:lnTo>
                  <a:pt x="1262292" y="1327434"/>
                </a:lnTo>
                <a:lnTo>
                  <a:pt x="1218419" y="1306220"/>
                </a:lnTo>
                <a:lnTo>
                  <a:pt x="1175275" y="1284362"/>
                </a:lnTo>
                <a:lnTo>
                  <a:pt x="1132854" y="1261871"/>
                </a:lnTo>
                <a:lnTo>
                  <a:pt x="1091153" y="1238752"/>
                </a:lnTo>
                <a:lnTo>
                  <a:pt x="1050166" y="1215015"/>
                </a:lnTo>
                <a:lnTo>
                  <a:pt x="1009887" y="1190667"/>
                </a:lnTo>
                <a:lnTo>
                  <a:pt x="970313" y="1165717"/>
                </a:lnTo>
                <a:lnTo>
                  <a:pt x="931437" y="1140173"/>
                </a:lnTo>
                <a:lnTo>
                  <a:pt x="893254" y="1114043"/>
                </a:lnTo>
                <a:lnTo>
                  <a:pt x="855761" y="1087335"/>
                </a:lnTo>
                <a:lnTo>
                  <a:pt x="818951" y="1060057"/>
                </a:lnTo>
                <a:lnTo>
                  <a:pt x="782820" y="1032217"/>
                </a:lnTo>
                <a:lnTo>
                  <a:pt x="747362" y="1003824"/>
                </a:lnTo>
                <a:lnTo>
                  <a:pt x="712572" y="974885"/>
                </a:lnTo>
                <a:lnTo>
                  <a:pt x="678446" y="945409"/>
                </a:lnTo>
                <a:lnTo>
                  <a:pt x="644979" y="915403"/>
                </a:lnTo>
                <a:lnTo>
                  <a:pt x="612165" y="884876"/>
                </a:lnTo>
                <a:lnTo>
                  <a:pt x="579999" y="853837"/>
                </a:lnTo>
                <a:lnTo>
                  <a:pt x="548477" y="822292"/>
                </a:lnTo>
                <a:lnTo>
                  <a:pt x="517592" y="790250"/>
                </a:lnTo>
                <a:lnTo>
                  <a:pt x="487341" y="757720"/>
                </a:lnTo>
                <a:lnTo>
                  <a:pt x="457718" y="724709"/>
                </a:lnTo>
                <a:lnTo>
                  <a:pt x="428718" y="691226"/>
                </a:lnTo>
                <a:lnTo>
                  <a:pt x="400337" y="657279"/>
                </a:lnTo>
                <a:lnTo>
                  <a:pt x="372568" y="622875"/>
                </a:lnTo>
                <a:lnTo>
                  <a:pt x="345407" y="588023"/>
                </a:lnTo>
                <a:lnTo>
                  <a:pt x="318849" y="552731"/>
                </a:lnTo>
                <a:lnTo>
                  <a:pt x="292889" y="517007"/>
                </a:lnTo>
                <a:lnTo>
                  <a:pt x="267522" y="480859"/>
                </a:lnTo>
                <a:lnTo>
                  <a:pt x="242743" y="444296"/>
                </a:lnTo>
                <a:lnTo>
                  <a:pt x="218546" y="407325"/>
                </a:lnTo>
                <a:lnTo>
                  <a:pt x="194927" y="369955"/>
                </a:lnTo>
                <a:lnTo>
                  <a:pt x="171881" y="332194"/>
                </a:lnTo>
                <a:lnTo>
                  <a:pt x="149403" y="294049"/>
                </a:lnTo>
                <a:lnTo>
                  <a:pt x="127487" y="255529"/>
                </a:lnTo>
                <a:lnTo>
                  <a:pt x="106128" y="216642"/>
                </a:lnTo>
                <a:lnTo>
                  <a:pt x="85322" y="177397"/>
                </a:lnTo>
                <a:lnTo>
                  <a:pt x="65064" y="137801"/>
                </a:lnTo>
                <a:lnTo>
                  <a:pt x="45348" y="97862"/>
                </a:lnTo>
                <a:lnTo>
                  <a:pt x="26169" y="57588"/>
                </a:lnTo>
                <a:lnTo>
                  <a:pt x="7522" y="16988"/>
                </a:lnTo>
                <a:lnTo>
                  <a:pt x="0" y="0"/>
                </a:lnTo>
                <a:lnTo>
                  <a:pt x="5442674" y="0"/>
                </a:lnTo>
                <a:lnTo>
                  <a:pt x="5442674" y="1519511"/>
                </a:lnTo>
                <a:close/>
              </a:path>
            </a:pathLst>
          </a:custGeom>
          <a:solidFill>
            <a:srgbClr val="FAC4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3702050" cy="6965315"/>
          </a:xfrm>
          <a:custGeom>
            <a:avLst/>
            <a:gdLst/>
            <a:ahLst/>
            <a:cxnLst/>
            <a:rect l="l" t="t" r="r" b="b"/>
            <a:pathLst>
              <a:path w="3702050" h="6965315">
                <a:moveTo>
                  <a:pt x="3701545" y="0"/>
                </a:moveTo>
                <a:lnTo>
                  <a:pt x="0" y="0"/>
                </a:lnTo>
                <a:lnTo>
                  <a:pt x="0" y="6964702"/>
                </a:lnTo>
                <a:lnTo>
                  <a:pt x="65620" y="6946592"/>
                </a:lnTo>
                <a:lnTo>
                  <a:pt x="102215" y="6935456"/>
                </a:lnTo>
                <a:lnTo>
                  <a:pt x="138600" y="6923666"/>
                </a:lnTo>
                <a:lnTo>
                  <a:pt x="174766" y="6911231"/>
                </a:lnTo>
                <a:lnTo>
                  <a:pt x="210704" y="6898158"/>
                </a:lnTo>
                <a:lnTo>
                  <a:pt x="246405" y="6884458"/>
                </a:lnTo>
                <a:lnTo>
                  <a:pt x="281860" y="6870137"/>
                </a:lnTo>
                <a:lnTo>
                  <a:pt x="317060" y="6855206"/>
                </a:lnTo>
                <a:lnTo>
                  <a:pt x="351995" y="6839673"/>
                </a:lnTo>
                <a:lnTo>
                  <a:pt x="386657" y="6823546"/>
                </a:lnTo>
                <a:lnTo>
                  <a:pt x="421037" y="6806834"/>
                </a:lnTo>
                <a:lnTo>
                  <a:pt x="455124" y="6789547"/>
                </a:lnTo>
                <a:lnTo>
                  <a:pt x="488911" y="6771692"/>
                </a:lnTo>
                <a:lnTo>
                  <a:pt x="522388" y="6753278"/>
                </a:lnTo>
                <a:lnTo>
                  <a:pt x="555546" y="6734315"/>
                </a:lnTo>
                <a:lnTo>
                  <a:pt x="588376" y="6714810"/>
                </a:lnTo>
                <a:lnTo>
                  <a:pt x="620868" y="6694773"/>
                </a:lnTo>
                <a:lnTo>
                  <a:pt x="653015" y="6674212"/>
                </a:lnTo>
                <a:lnTo>
                  <a:pt x="684806" y="6653136"/>
                </a:lnTo>
                <a:lnTo>
                  <a:pt x="716232" y="6631553"/>
                </a:lnTo>
                <a:lnTo>
                  <a:pt x="747285" y="6609472"/>
                </a:lnTo>
                <a:lnTo>
                  <a:pt x="808233" y="6563853"/>
                </a:lnTo>
                <a:lnTo>
                  <a:pt x="867577" y="6516347"/>
                </a:lnTo>
                <a:lnTo>
                  <a:pt x="925244" y="6467025"/>
                </a:lnTo>
                <a:lnTo>
                  <a:pt x="981162" y="6415955"/>
                </a:lnTo>
                <a:lnTo>
                  <a:pt x="1035257" y="6363207"/>
                </a:lnTo>
                <a:lnTo>
                  <a:pt x="1087457" y="6308851"/>
                </a:lnTo>
                <a:lnTo>
                  <a:pt x="1137689" y="6252957"/>
                </a:lnTo>
                <a:lnTo>
                  <a:pt x="1185880" y="6195594"/>
                </a:lnTo>
                <a:lnTo>
                  <a:pt x="1231958" y="6136831"/>
                </a:lnTo>
                <a:lnTo>
                  <a:pt x="1275848" y="6076739"/>
                </a:lnTo>
                <a:lnTo>
                  <a:pt x="1317479" y="6015387"/>
                </a:lnTo>
                <a:lnTo>
                  <a:pt x="1356778" y="5952845"/>
                </a:lnTo>
                <a:lnTo>
                  <a:pt x="1393671" y="5889181"/>
                </a:lnTo>
                <a:lnTo>
                  <a:pt x="1428086" y="5824467"/>
                </a:lnTo>
                <a:lnTo>
                  <a:pt x="1459951" y="5758771"/>
                </a:lnTo>
                <a:lnTo>
                  <a:pt x="1489191" y="5692163"/>
                </a:lnTo>
                <a:lnTo>
                  <a:pt x="1515735" y="5624712"/>
                </a:lnTo>
                <a:lnTo>
                  <a:pt x="1539510" y="5556489"/>
                </a:lnTo>
                <a:lnTo>
                  <a:pt x="1560442" y="5487562"/>
                </a:lnTo>
                <a:lnTo>
                  <a:pt x="1578459" y="5418002"/>
                </a:lnTo>
                <a:lnTo>
                  <a:pt x="1593487" y="5347878"/>
                </a:lnTo>
                <a:lnTo>
                  <a:pt x="1605455" y="5277260"/>
                </a:lnTo>
                <a:lnTo>
                  <a:pt x="1614289" y="5206217"/>
                </a:lnTo>
                <a:lnTo>
                  <a:pt x="1619917" y="5134819"/>
                </a:lnTo>
                <a:lnTo>
                  <a:pt x="1622265" y="5063136"/>
                </a:lnTo>
                <a:lnTo>
                  <a:pt x="1621261" y="4991236"/>
                </a:lnTo>
                <a:lnTo>
                  <a:pt x="1616831" y="4919190"/>
                </a:lnTo>
                <a:lnTo>
                  <a:pt x="1608904" y="4847068"/>
                </a:lnTo>
                <a:lnTo>
                  <a:pt x="1597405" y="4774938"/>
                </a:lnTo>
                <a:lnTo>
                  <a:pt x="1582263" y="4702871"/>
                </a:lnTo>
                <a:lnTo>
                  <a:pt x="1563405" y="4630937"/>
                </a:lnTo>
                <a:lnTo>
                  <a:pt x="1540756" y="4559204"/>
                </a:lnTo>
                <a:lnTo>
                  <a:pt x="1514246" y="4487742"/>
                </a:lnTo>
                <a:lnTo>
                  <a:pt x="1485787" y="4417211"/>
                </a:lnTo>
                <a:lnTo>
                  <a:pt x="1456945" y="4347181"/>
                </a:lnTo>
                <a:lnTo>
                  <a:pt x="1427879" y="4277624"/>
                </a:lnTo>
                <a:lnTo>
                  <a:pt x="1340908" y="4071506"/>
                </a:lnTo>
                <a:lnTo>
                  <a:pt x="1326653" y="4037489"/>
                </a:lnTo>
                <a:lnTo>
                  <a:pt x="1298526" y="3969709"/>
                </a:lnTo>
                <a:lnTo>
                  <a:pt x="1271041" y="3902246"/>
                </a:lnTo>
                <a:lnTo>
                  <a:pt x="1244356" y="3835072"/>
                </a:lnTo>
                <a:lnTo>
                  <a:pt x="1218628" y="3768159"/>
                </a:lnTo>
                <a:lnTo>
                  <a:pt x="1194016" y="3701478"/>
                </a:lnTo>
                <a:lnTo>
                  <a:pt x="1170675" y="3635000"/>
                </a:lnTo>
                <a:lnTo>
                  <a:pt x="1148765" y="3568698"/>
                </a:lnTo>
                <a:lnTo>
                  <a:pt x="1128443" y="3502543"/>
                </a:lnTo>
                <a:lnTo>
                  <a:pt x="1109866" y="3436507"/>
                </a:lnTo>
                <a:lnTo>
                  <a:pt x="1093192" y="3370561"/>
                </a:lnTo>
                <a:lnTo>
                  <a:pt x="1078578" y="3304677"/>
                </a:lnTo>
                <a:lnTo>
                  <a:pt x="1066183" y="3238827"/>
                </a:lnTo>
                <a:lnTo>
                  <a:pt x="1056163" y="3172983"/>
                </a:lnTo>
                <a:lnTo>
                  <a:pt x="1048677" y="3107115"/>
                </a:lnTo>
                <a:lnTo>
                  <a:pt x="1043881" y="3041197"/>
                </a:lnTo>
                <a:lnTo>
                  <a:pt x="1041934" y="2975199"/>
                </a:lnTo>
                <a:lnTo>
                  <a:pt x="1042078" y="2942161"/>
                </a:lnTo>
                <a:lnTo>
                  <a:pt x="1044700" y="2875991"/>
                </a:lnTo>
                <a:lnTo>
                  <a:pt x="1050563" y="2809670"/>
                </a:lnTo>
                <a:lnTo>
                  <a:pt x="1059827" y="2743170"/>
                </a:lnTo>
                <a:lnTo>
                  <a:pt x="1072649" y="2676464"/>
                </a:lnTo>
                <a:lnTo>
                  <a:pt x="1089186" y="2609522"/>
                </a:lnTo>
                <a:lnTo>
                  <a:pt x="1109596" y="2542316"/>
                </a:lnTo>
                <a:lnTo>
                  <a:pt x="1134036" y="2474819"/>
                </a:lnTo>
                <a:lnTo>
                  <a:pt x="1162665" y="2407001"/>
                </a:lnTo>
                <a:lnTo>
                  <a:pt x="1195639" y="2338834"/>
                </a:lnTo>
                <a:lnTo>
                  <a:pt x="1213805" y="2304611"/>
                </a:lnTo>
                <a:lnTo>
                  <a:pt x="1233117" y="2270291"/>
                </a:lnTo>
                <a:lnTo>
                  <a:pt x="1253594" y="2235869"/>
                </a:lnTo>
                <a:lnTo>
                  <a:pt x="1275255" y="2201342"/>
                </a:lnTo>
                <a:lnTo>
                  <a:pt x="1298122" y="2166706"/>
                </a:lnTo>
                <a:lnTo>
                  <a:pt x="1322212" y="2131959"/>
                </a:lnTo>
                <a:lnTo>
                  <a:pt x="1347547" y="2097096"/>
                </a:lnTo>
                <a:lnTo>
                  <a:pt x="1374145" y="2062115"/>
                </a:lnTo>
                <a:lnTo>
                  <a:pt x="1402027" y="2027010"/>
                </a:lnTo>
                <a:lnTo>
                  <a:pt x="1431212" y="1991780"/>
                </a:lnTo>
                <a:lnTo>
                  <a:pt x="1461720" y="1956420"/>
                </a:lnTo>
                <a:lnTo>
                  <a:pt x="1493570" y="1920926"/>
                </a:lnTo>
                <a:lnTo>
                  <a:pt x="1526783" y="1885296"/>
                </a:lnTo>
                <a:lnTo>
                  <a:pt x="1561377" y="1849526"/>
                </a:lnTo>
                <a:lnTo>
                  <a:pt x="1597373" y="1813612"/>
                </a:lnTo>
                <a:lnTo>
                  <a:pt x="1634790" y="1777550"/>
                </a:lnTo>
                <a:lnTo>
                  <a:pt x="1673649" y="1741337"/>
                </a:lnTo>
                <a:lnTo>
                  <a:pt x="1713968" y="1704970"/>
                </a:lnTo>
                <a:lnTo>
                  <a:pt x="1755767" y="1668446"/>
                </a:lnTo>
                <a:lnTo>
                  <a:pt x="1799067" y="1631759"/>
                </a:lnTo>
                <a:lnTo>
                  <a:pt x="1843887" y="1594908"/>
                </a:lnTo>
                <a:lnTo>
                  <a:pt x="1890246" y="1557887"/>
                </a:lnTo>
                <a:lnTo>
                  <a:pt x="1938164" y="1520695"/>
                </a:lnTo>
                <a:lnTo>
                  <a:pt x="1987661" y="1483327"/>
                </a:lnTo>
                <a:lnTo>
                  <a:pt x="2038757" y="1445780"/>
                </a:lnTo>
                <a:lnTo>
                  <a:pt x="2091471" y="1408050"/>
                </a:lnTo>
                <a:lnTo>
                  <a:pt x="2145823" y="1370133"/>
                </a:lnTo>
                <a:lnTo>
                  <a:pt x="2201833" y="1332027"/>
                </a:lnTo>
                <a:lnTo>
                  <a:pt x="2259520" y="1293727"/>
                </a:lnTo>
                <a:lnTo>
                  <a:pt x="2318904" y="1255231"/>
                </a:lnTo>
                <a:lnTo>
                  <a:pt x="2380006" y="1216534"/>
                </a:lnTo>
                <a:lnTo>
                  <a:pt x="2442843" y="1177633"/>
                </a:lnTo>
                <a:lnTo>
                  <a:pt x="2507437" y="1138524"/>
                </a:lnTo>
                <a:lnTo>
                  <a:pt x="2626997" y="1067397"/>
                </a:lnTo>
                <a:lnTo>
                  <a:pt x="2679103" y="1035038"/>
                </a:lnTo>
                <a:lnTo>
                  <a:pt x="2730131" y="1002143"/>
                </a:lnTo>
                <a:lnTo>
                  <a:pt x="2780086" y="968725"/>
                </a:lnTo>
                <a:lnTo>
                  <a:pt x="2828975" y="934799"/>
                </a:lnTo>
                <a:lnTo>
                  <a:pt x="2876804" y="900379"/>
                </a:lnTo>
                <a:lnTo>
                  <a:pt x="2923579" y="865481"/>
                </a:lnTo>
                <a:lnTo>
                  <a:pt x="2969305" y="830118"/>
                </a:lnTo>
                <a:lnTo>
                  <a:pt x="3013990" y="794306"/>
                </a:lnTo>
                <a:lnTo>
                  <a:pt x="3057638" y="758057"/>
                </a:lnTo>
                <a:lnTo>
                  <a:pt x="3100256" y="721388"/>
                </a:lnTo>
                <a:lnTo>
                  <a:pt x="3141851" y="684313"/>
                </a:lnTo>
                <a:lnTo>
                  <a:pt x="3182427" y="646846"/>
                </a:lnTo>
                <a:lnTo>
                  <a:pt x="3221991" y="609001"/>
                </a:lnTo>
                <a:lnTo>
                  <a:pt x="3260550" y="570793"/>
                </a:lnTo>
                <a:lnTo>
                  <a:pt x="3298109" y="532237"/>
                </a:lnTo>
                <a:lnTo>
                  <a:pt x="3334674" y="493348"/>
                </a:lnTo>
                <a:lnTo>
                  <a:pt x="3370251" y="454138"/>
                </a:lnTo>
                <a:lnTo>
                  <a:pt x="3404846" y="414624"/>
                </a:lnTo>
                <a:lnTo>
                  <a:pt x="3438466" y="374820"/>
                </a:lnTo>
                <a:lnTo>
                  <a:pt x="3471116" y="334740"/>
                </a:lnTo>
                <a:lnTo>
                  <a:pt x="3502803" y="294398"/>
                </a:lnTo>
                <a:lnTo>
                  <a:pt x="3533532" y="253810"/>
                </a:lnTo>
                <a:lnTo>
                  <a:pt x="3563309" y="212989"/>
                </a:lnTo>
                <a:lnTo>
                  <a:pt x="3592141" y="171950"/>
                </a:lnTo>
                <a:lnTo>
                  <a:pt x="3620033" y="130708"/>
                </a:lnTo>
                <a:lnTo>
                  <a:pt x="3646992" y="89278"/>
                </a:lnTo>
                <a:lnTo>
                  <a:pt x="3673024" y="47672"/>
                </a:lnTo>
                <a:lnTo>
                  <a:pt x="3698134" y="5908"/>
                </a:lnTo>
                <a:lnTo>
                  <a:pt x="3701545" y="0"/>
                </a:lnTo>
                <a:close/>
              </a:path>
            </a:pathLst>
          </a:custGeom>
          <a:solidFill>
            <a:srgbClr val="EBD6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988147" y="3202045"/>
            <a:ext cx="3300095" cy="7085330"/>
          </a:xfrm>
          <a:custGeom>
            <a:avLst/>
            <a:gdLst/>
            <a:ahLst/>
            <a:cxnLst/>
            <a:rect l="l" t="t" r="r" b="b"/>
            <a:pathLst>
              <a:path w="3300094" h="7085330">
                <a:moveTo>
                  <a:pt x="0" y="7084953"/>
                </a:moveTo>
                <a:lnTo>
                  <a:pt x="3299852" y="7084953"/>
                </a:lnTo>
                <a:lnTo>
                  <a:pt x="3299852" y="0"/>
                </a:lnTo>
                <a:lnTo>
                  <a:pt x="3258918" y="25052"/>
                </a:lnTo>
                <a:lnTo>
                  <a:pt x="3226772" y="45613"/>
                </a:lnTo>
                <a:lnTo>
                  <a:pt x="3194981" y="66689"/>
                </a:lnTo>
                <a:lnTo>
                  <a:pt x="3163554" y="88272"/>
                </a:lnTo>
                <a:lnTo>
                  <a:pt x="3132502" y="110352"/>
                </a:lnTo>
                <a:lnTo>
                  <a:pt x="3071554" y="155972"/>
                </a:lnTo>
                <a:lnTo>
                  <a:pt x="3012210" y="203477"/>
                </a:lnTo>
                <a:lnTo>
                  <a:pt x="2954542" y="252800"/>
                </a:lnTo>
                <a:lnTo>
                  <a:pt x="2898624" y="303870"/>
                </a:lnTo>
                <a:lnTo>
                  <a:pt x="2844529" y="356618"/>
                </a:lnTo>
                <a:lnTo>
                  <a:pt x="2792329" y="410974"/>
                </a:lnTo>
                <a:lnTo>
                  <a:pt x="2742097" y="466868"/>
                </a:lnTo>
                <a:lnTo>
                  <a:pt x="2693906" y="524231"/>
                </a:lnTo>
                <a:lnTo>
                  <a:pt x="2647829" y="582993"/>
                </a:lnTo>
                <a:lnTo>
                  <a:pt x="2603938" y="643086"/>
                </a:lnTo>
                <a:lnTo>
                  <a:pt x="2562307" y="704438"/>
                </a:lnTo>
                <a:lnTo>
                  <a:pt x="2523009" y="766980"/>
                </a:lnTo>
                <a:lnTo>
                  <a:pt x="2486115" y="830643"/>
                </a:lnTo>
                <a:lnTo>
                  <a:pt x="2451700" y="895358"/>
                </a:lnTo>
                <a:lnTo>
                  <a:pt x="2419836" y="961054"/>
                </a:lnTo>
                <a:lnTo>
                  <a:pt x="2390595" y="1027662"/>
                </a:lnTo>
                <a:lnTo>
                  <a:pt x="2364051" y="1095113"/>
                </a:lnTo>
                <a:lnTo>
                  <a:pt x="2340277" y="1163336"/>
                </a:lnTo>
                <a:lnTo>
                  <a:pt x="2319345" y="1232263"/>
                </a:lnTo>
                <a:lnTo>
                  <a:pt x="2301328" y="1301823"/>
                </a:lnTo>
                <a:lnTo>
                  <a:pt x="2286299" y="1371946"/>
                </a:lnTo>
                <a:lnTo>
                  <a:pt x="2274331" y="1442565"/>
                </a:lnTo>
                <a:lnTo>
                  <a:pt x="2265497" y="1513608"/>
                </a:lnTo>
                <a:lnTo>
                  <a:pt x="2259869" y="1585006"/>
                </a:lnTo>
                <a:lnTo>
                  <a:pt x="2257521" y="1656689"/>
                </a:lnTo>
                <a:lnTo>
                  <a:pt x="2258526" y="1728589"/>
                </a:lnTo>
                <a:lnTo>
                  <a:pt x="2262955" y="1800635"/>
                </a:lnTo>
                <a:lnTo>
                  <a:pt x="2270883" y="1872757"/>
                </a:lnTo>
                <a:lnTo>
                  <a:pt x="2282381" y="1944887"/>
                </a:lnTo>
                <a:lnTo>
                  <a:pt x="2297523" y="2016953"/>
                </a:lnTo>
                <a:lnTo>
                  <a:pt x="2316382" y="2088888"/>
                </a:lnTo>
                <a:lnTo>
                  <a:pt x="2339030" y="2160621"/>
                </a:lnTo>
                <a:lnTo>
                  <a:pt x="2365540" y="2232083"/>
                </a:lnTo>
                <a:lnTo>
                  <a:pt x="2394000" y="2302614"/>
                </a:lnTo>
                <a:lnTo>
                  <a:pt x="2422841" y="2372644"/>
                </a:lnTo>
                <a:lnTo>
                  <a:pt x="2451908" y="2442201"/>
                </a:lnTo>
                <a:lnTo>
                  <a:pt x="2538878" y="2648319"/>
                </a:lnTo>
                <a:lnTo>
                  <a:pt x="2553133" y="2682336"/>
                </a:lnTo>
                <a:lnTo>
                  <a:pt x="2581260" y="2750116"/>
                </a:lnTo>
                <a:lnTo>
                  <a:pt x="2608745" y="2817579"/>
                </a:lnTo>
                <a:lnTo>
                  <a:pt x="2635430" y="2884753"/>
                </a:lnTo>
                <a:lnTo>
                  <a:pt x="2661158" y="2951666"/>
                </a:lnTo>
                <a:lnTo>
                  <a:pt x="2685771" y="3018347"/>
                </a:lnTo>
                <a:lnTo>
                  <a:pt x="2709111" y="3084825"/>
                </a:lnTo>
                <a:lnTo>
                  <a:pt x="2731021" y="3151127"/>
                </a:lnTo>
                <a:lnTo>
                  <a:pt x="2751343" y="3217282"/>
                </a:lnTo>
                <a:lnTo>
                  <a:pt x="2769920" y="3283318"/>
                </a:lnTo>
                <a:lnTo>
                  <a:pt x="2786595" y="3349264"/>
                </a:lnTo>
                <a:lnTo>
                  <a:pt x="2801208" y="3415148"/>
                </a:lnTo>
                <a:lnTo>
                  <a:pt x="2813604" y="3480998"/>
                </a:lnTo>
                <a:lnTo>
                  <a:pt x="2823623" y="3546842"/>
                </a:lnTo>
                <a:lnTo>
                  <a:pt x="2831110" y="3612709"/>
                </a:lnTo>
                <a:lnTo>
                  <a:pt x="2835905" y="3678628"/>
                </a:lnTo>
                <a:lnTo>
                  <a:pt x="2837852" y="3744626"/>
                </a:lnTo>
                <a:lnTo>
                  <a:pt x="2837708" y="3777664"/>
                </a:lnTo>
                <a:lnTo>
                  <a:pt x="2835087" y="3843834"/>
                </a:lnTo>
                <a:lnTo>
                  <a:pt x="2829223" y="3910155"/>
                </a:lnTo>
                <a:lnTo>
                  <a:pt x="2819959" y="3976655"/>
                </a:lnTo>
                <a:lnTo>
                  <a:pt x="2807137" y="4043361"/>
                </a:lnTo>
                <a:lnTo>
                  <a:pt x="2790600" y="4110303"/>
                </a:lnTo>
                <a:lnTo>
                  <a:pt x="2770190" y="4177509"/>
                </a:lnTo>
                <a:lnTo>
                  <a:pt x="2745750" y="4245006"/>
                </a:lnTo>
                <a:lnTo>
                  <a:pt x="2717121" y="4312824"/>
                </a:lnTo>
                <a:lnTo>
                  <a:pt x="2684147" y="4380991"/>
                </a:lnTo>
                <a:lnTo>
                  <a:pt x="2665981" y="4415214"/>
                </a:lnTo>
                <a:lnTo>
                  <a:pt x="2646670" y="4449534"/>
                </a:lnTo>
                <a:lnTo>
                  <a:pt x="2626193" y="4483956"/>
                </a:lnTo>
                <a:lnTo>
                  <a:pt x="2604531" y="4518483"/>
                </a:lnTo>
                <a:lnTo>
                  <a:pt x="2581665" y="4553118"/>
                </a:lnTo>
                <a:lnTo>
                  <a:pt x="2557574" y="4587866"/>
                </a:lnTo>
                <a:lnTo>
                  <a:pt x="2532239" y="4622728"/>
                </a:lnTo>
                <a:lnTo>
                  <a:pt x="2505641" y="4657710"/>
                </a:lnTo>
                <a:lnTo>
                  <a:pt x="2477759" y="4692815"/>
                </a:lnTo>
                <a:lnTo>
                  <a:pt x="2448574" y="4728045"/>
                </a:lnTo>
                <a:lnTo>
                  <a:pt x="2418067" y="4763405"/>
                </a:lnTo>
                <a:lnTo>
                  <a:pt x="2386216" y="4798899"/>
                </a:lnTo>
                <a:lnTo>
                  <a:pt x="2353004" y="4834529"/>
                </a:lnTo>
                <a:lnTo>
                  <a:pt x="2318409" y="4870299"/>
                </a:lnTo>
                <a:lnTo>
                  <a:pt x="2282413" y="4906213"/>
                </a:lnTo>
                <a:lnTo>
                  <a:pt x="2244996" y="4942275"/>
                </a:lnTo>
                <a:lnTo>
                  <a:pt x="2206138" y="4978487"/>
                </a:lnTo>
                <a:lnTo>
                  <a:pt x="2165818" y="5014854"/>
                </a:lnTo>
                <a:lnTo>
                  <a:pt x="2124019" y="5051379"/>
                </a:lnTo>
                <a:lnTo>
                  <a:pt x="2080719" y="5088066"/>
                </a:lnTo>
                <a:lnTo>
                  <a:pt x="2035900" y="5124917"/>
                </a:lnTo>
                <a:lnTo>
                  <a:pt x="1989541" y="5161938"/>
                </a:lnTo>
                <a:lnTo>
                  <a:pt x="1941623" y="5199130"/>
                </a:lnTo>
                <a:lnTo>
                  <a:pt x="1892125" y="5236498"/>
                </a:lnTo>
                <a:lnTo>
                  <a:pt x="1841030" y="5274045"/>
                </a:lnTo>
                <a:lnTo>
                  <a:pt x="1788315" y="5311775"/>
                </a:lnTo>
                <a:lnTo>
                  <a:pt x="1733963" y="5349692"/>
                </a:lnTo>
                <a:lnTo>
                  <a:pt x="1677954" y="5387798"/>
                </a:lnTo>
                <a:lnTo>
                  <a:pt x="1620266" y="5426097"/>
                </a:lnTo>
                <a:lnTo>
                  <a:pt x="1560882" y="5464594"/>
                </a:lnTo>
                <a:lnTo>
                  <a:pt x="1499781" y="5503291"/>
                </a:lnTo>
                <a:lnTo>
                  <a:pt x="1436943" y="5542192"/>
                </a:lnTo>
                <a:lnTo>
                  <a:pt x="1372349" y="5581301"/>
                </a:lnTo>
                <a:lnTo>
                  <a:pt x="1252789" y="5652428"/>
                </a:lnTo>
                <a:lnTo>
                  <a:pt x="1200683" y="5684786"/>
                </a:lnTo>
                <a:lnTo>
                  <a:pt x="1149656" y="5717682"/>
                </a:lnTo>
                <a:lnTo>
                  <a:pt x="1099700" y="5751100"/>
                </a:lnTo>
                <a:lnTo>
                  <a:pt x="1050811" y="5785026"/>
                </a:lnTo>
                <a:lnTo>
                  <a:pt x="1002982" y="5819445"/>
                </a:lnTo>
                <a:lnTo>
                  <a:pt x="956208" y="5854344"/>
                </a:lnTo>
                <a:lnTo>
                  <a:pt x="910481" y="5889707"/>
                </a:lnTo>
                <a:lnTo>
                  <a:pt x="865797" y="5925519"/>
                </a:lnTo>
                <a:lnTo>
                  <a:pt x="822148" y="5961767"/>
                </a:lnTo>
                <a:lnTo>
                  <a:pt x="779530" y="5998436"/>
                </a:lnTo>
                <a:lnTo>
                  <a:pt x="737936" y="6035512"/>
                </a:lnTo>
                <a:lnTo>
                  <a:pt x="697359" y="6072979"/>
                </a:lnTo>
                <a:lnTo>
                  <a:pt x="657795" y="6110824"/>
                </a:lnTo>
                <a:lnTo>
                  <a:pt x="619236" y="6149031"/>
                </a:lnTo>
                <a:lnTo>
                  <a:pt x="581678" y="6187587"/>
                </a:lnTo>
                <a:lnTo>
                  <a:pt x="545113" y="6226477"/>
                </a:lnTo>
                <a:lnTo>
                  <a:pt x="509536" y="6265686"/>
                </a:lnTo>
                <a:lnTo>
                  <a:pt x="474940" y="6305201"/>
                </a:lnTo>
                <a:lnTo>
                  <a:pt x="441320" y="6345005"/>
                </a:lnTo>
                <a:lnTo>
                  <a:pt x="408670" y="6385085"/>
                </a:lnTo>
                <a:lnTo>
                  <a:pt x="376984" y="6425427"/>
                </a:lnTo>
                <a:lnTo>
                  <a:pt x="346255" y="6466015"/>
                </a:lnTo>
                <a:lnTo>
                  <a:pt x="316477" y="6506836"/>
                </a:lnTo>
                <a:lnTo>
                  <a:pt x="287646" y="6547875"/>
                </a:lnTo>
                <a:lnTo>
                  <a:pt x="259753" y="6589117"/>
                </a:lnTo>
                <a:lnTo>
                  <a:pt x="232794" y="6630547"/>
                </a:lnTo>
                <a:lnTo>
                  <a:pt x="206763" y="6672152"/>
                </a:lnTo>
                <a:lnTo>
                  <a:pt x="181652" y="6713917"/>
                </a:lnTo>
                <a:lnTo>
                  <a:pt x="157458" y="6755828"/>
                </a:lnTo>
                <a:lnTo>
                  <a:pt x="134172" y="6797869"/>
                </a:lnTo>
                <a:lnTo>
                  <a:pt x="111790" y="6840026"/>
                </a:lnTo>
                <a:lnTo>
                  <a:pt x="90304" y="6882285"/>
                </a:lnTo>
                <a:lnTo>
                  <a:pt x="69710" y="6924631"/>
                </a:lnTo>
                <a:lnTo>
                  <a:pt x="50002" y="6967050"/>
                </a:lnTo>
                <a:lnTo>
                  <a:pt x="31172" y="7009528"/>
                </a:lnTo>
                <a:lnTo>
                  <a:pt x="13215" y="7052049"/>
                </a:lnTo>
                <a:lnTo>
                  <a:pt x="0" y="7084953"/>
                </a:lnTo>
                <a:close/>
              </a:path>
            </a:pathLst>
          </a:custGeom>
          <a:solidFill>
            <a:srgbClr val="EC8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8326628"/>
            <a:ext cx="4603115" cy="1960880"/>
          </a:xfrm>
          <a:custGeom>
            <a:avLst/>
            <a:gdLst/>
            <a:ahLst/>
            <a:cxnLst/>
            <a:rect l="l" t="t" r="r" b="b"/>
            <a:pathLst>
              <a:path w="4603115" h="1960879">
                <a:moveTo>
                  <a:pt x="0" y="1614"/>
                </a:moveTo>
                <a:lnTo>
                  <a:pt x="40874" y="724"/>
                </a:lnTo>
                <a:lnTo>
                  <a:pt x="131910" y="0"/>
                </a:lnTo>
                <a:lnTo>
                  <a:pt x="224086" y="935"/>
                </a:lnTo>
                <a:lnTo>
                  <a:pt x="317361" y="3542"/>
                </a:lnTo>
                <a:lnTo>
                  <a:pt x="411692" y="7828"/>
                </a:lnTo>
                <a:lnTo>
                  <a:pt x="507035" y="13803"/>
                </a:lnTo>
                <a:lnTo>
                  <a:pt x="603349" y="21478"/>
                </a:lnTo>
                <a:lnTo>
                  <a:pt x="700589" y="30862"/>
                </a:lnTo>
                <a:lnTo>
                  <a:pt x="798715" y="41964"/>
                </a:lnTo>
                <a:lnTo>
                  <a:pt x="897682" y="54795"/>
                </a:lnTo>
                <a:lnTo>
                  <a:pt x="997448" y="69364"/>
                </a:lnTo>
                <a:lnTo>
                  <a:pt x="1097970" y="85680"/>
                </a:lnTo>
                <a:lnTo>
                  <a:pt x="1199206" y="103754"/>
                </a:lnTo>
                <a:lnTo>
                  <a:pt x="1301113" y="123595"/>
                </a:lnTo>
                <a:lnTo>
                  <a:pt x="1403648" y="145212"/>
                </a:lnTo>
                <a:lnTo>
                  <a:pt x="1506768" y="168616"/>
                </a:lnTo>
                <a:lnTo>
                  <a:pt x="1610431" y="193816"/>
                </a:lnTo>
                <a:lnTo>
                  <a:pt x="1714594" y="220822"/>
                </a:lnTo>
                <a:lnTo>
                  <a:pt x="1819213" y="249643"/>
                </a:lnTo>
                <a:lnTo>
                  <a:pt x="1924247" y="280290"/>
                </a:lnTo>
                <a:lnTo>
                  <a:pt x="2029653" y="312771"/>
                </a:lnTo>
                <a:lnTo>
                  <a:pt x="2135388" y="347097"/>
                </a:lnTo>
                <a:lnTo>
                  <a:pt x="2241408" y="383278"/>
                </a:lnTo>
                <a:lnTo>
                  <a:pt x="2347672" y="421322"/>
                </a:lnTo>
                <a:lnTo>
                  <a:pt x="2454137" y="461240"/>
                </a:lnTo>
                <a:lnTo>
                  <a:pt x="2560759" y="503041"/>
                </a:lnTo>
                <a:lnTo>
                  <a:pt x="2667497" y="546735"/>
                </a:lnTo>
                <a:lnTo>
                  <a:pt x="2774307" y="592332"/>
                </a:lnTo>
                <a:lnTo>
                  <a:pt x="2881147" y="639841"/>
                </a:lnTo>
                <a:lnTo>
                  <a:pt x="2987973" y="689272"/>
                </a:lnTo>
                <a:lnTo>
                  <a:pt x="3094744" y="740635"/>
                </a:lnTo>
                <a:lnTo>
                  <a:pt x="3201416" y="793939"/>
                </a:lnTo>
                <a:lnTo>
                  <a:pt x="3254701" y="821323"/>
                </a:lnTo>
                <a:lnTo>
                  <a:pt x="3307946" y="849195"/>
                </a:lnTo>
                <a:lnTo>
                  <a:pt x="3361145" y="877557"/>
                </a:lnTo>
                <a:lnTo>
                  <a:pt x="3414293" y="906411"/>
                </a:lnTo>
                <a:lnTo>
                  <a:pt x="3467384" y="935758"/>
                </a:lnTo>
                <a:lnTo>
                  <a:pt x="3520412" y="965598"/>
                </a:lnTo>
                <a:lnTo>
                  <a:pt x="3573374" y="995933"/>
                </a:lnTo>
                <a:lnTo>
                  <a:pt x="3626262" y="1026765"/>
                </a:lnTo>
                <a:lnTo>
                  <a:pt x="3679073" y="1058094"/>
                </a:lnTo>
                <a:lnTo>
                  <a:pt x="3725137" y="1086213"/>
                </a:lnTo>
                <a:lnTo>
                  <a:pt x="3770239" y="1114807"/>
                </a:lnTo>
                <a:lnTo>
                  <a:pt x="3814385" y="1143869"/>
                </a:lnTo>
                <a:lnTo>
                  <a:pt x="3857582" y="1173392"/>
                </a:lnTo>
                <a:lnTo>
                  <a:pt x="3899839" y="1203370"/>
                </a:lnTo>
                <a:lnTo>
                  <a:pt x="3941162" y="1233798"/>
                </a:lnTo>
                <a:lnTo>
                  <a:pt x="3981558" y="1264668"/>
                </a:lnTo>
                <a:lnTo>
                  <a:pt x="4021034" y="1295974"/>
                </a:lnTo>
                <a:lnTo>
                  <a:pt x="4059598" y="1327711"/>
                </a:lnTo>
                <a:lnTo>
                  <a:pt x="4097257" y="1359871"/>
                </a:lnTo>
                <a:lnTo>
                  <a:pt x="4134018" y="1392448"/>
                </a:lnTo>
                <a:lnTo>
                  <a:pt x="4169888" y="1425437"/>
                </a:lnTo>
                <a:lnTo>
                  <a:pt x="4204874" y="1458830"/>
                </a:lnTo>
                <a:lnTo>
                  <a:pt x="4238983" y="1492622"/>
                </a:lnTo>
                <a:lnTo>
                  <a:pt x="4272223" y="1526806"/>
                </a:lnTo>
                <a:lnTo>
                  <a:pt x="4304602" y="1561376"/>
                </a:lnTo>
                <a:lnTo>
                  <a:pt x="4336125" y="1596326"/>
                </a:lnTo>
                <a:lnTo>
                  <a:pt x="4366800" y="1631648"/>
                </a:lnTo>
                <a:lnTo>
                  <a:pt x="4396634" y="1667338"/>
                </a:lnTo>
                <a:lnTo>
                  <a:pt x="4425635" y="1703388"/>
                </a:lnTo>
                <a:lnTo>
                  <a:pt x="4453810" y="1739792"/>
                </a:lnTo>
                <a:lnTo>
                  <a:pt x="4481165" y="1776545"/>
                </a:lnTo>
                <a:lnTo>
                  <a:pt x="4507709" y="1813639"/>
                </a:lnTo>
                <a:lnTo>
                  <a:pt x="4533448" y="1851068"/>
                </a:lnTo>
                <a:lnTo>
                  <a:pt x="4558389" y="1888826"/>
                </a:lnTo>
                <a:lnTo>
                  <a:pt x="4582540" y="1926907"/>
                </a:lnTo>
                <a:lnTo>
                  <a:pt x="4602904" y="1960370"/>
                </a:lnTo>
                <a:lnTo>
                  <a:pt x="0" y="1960370"/>
                </a:lnTo>
                <a:lnTo>
                  <a:pt x="0" y="1614"/>
                </a:lnTo>
                <a:close/>
              </a:path>
            </a:pathLst>
          </a:custGeom>
          <a:solidFill>
            <a:srgbClr val="4A6D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0" dirty="0"/>
              <a:t>Thank</a:t>
            </a:r>
            <a:r>
              <a:rPr spc="-150" dirty="0"/>
              <a:t> </a:t>
            </a:r>
            <a:r>
              <a:rPr spc="70" dirty="0"/>
              <a:t>you!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4055" y="1666400"/>
            <a:ext cx="6211570" cy="551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0" spc="210" dirty="0">
                <a:solidFill>
                  <a:srgbClr val="D04520"/>
                </a:solidFill>
              </a:rPr>
              <a:t>What's </a:t>
            </a:r>
            <a:r>
              <a:rPr sz="9000" spc="290" dirty="0">
                <a:solidFill>
                  <a:srgbClr val="D04520"/>
                </a:solidFill>
              </a:rPr>
              <a:t>the </a:t>
            </a:r>
            <a:r>
              <a:rPr sz="9000" spc="295" dirty="0">
                <a:solidFill>
                  <a:srgbClr val="D04520"/>
                </a:solidFill>
              </a:rPr>
              <a:t> </a:t>
            </a:r>
            <a:r>
              <a:rPr sz="9000" spc="265" dirty="0">
                <a:solidFill>
                  <a:srgbClr val="D04520"/>
                </a:solidFill>
              </a:rPr>
              <a:t>business</a:t>
            </a:r>
            <a:r>
              <a:rPr sz="9000" spc="-125" dirty="0">
                <a:solidFill>
                  <a:srgbClr val="D04520"/>
                </a:solidFill>
              </a:rPr>
              <a:t> </a:t>
            </a:r>
            <a:r>
              <a:rPr sz="9000" spc="-60" dirty="0">
                <a:solidFill>
                  <a:srgbClr val="D04520"/>
                </a:solidFill>
              </a:rPr>
              <a:t>of </a:t>
            </a:r>
            <a:r>
              <a:rPr sz="9000" spc="-2240" dirty="0">
                <a:solidFill>
                  <a:srgbClr val="D04520"/>
                </a:solidFill>
              </a:rPr>
              <a:t> </a:t>
            </a:r>
            <a:r>
              <a:rPr sz="9000" spc="265" dirty="0">
                <a:solidFill>
                  <a:srgbClr val="D04520"/>
                </a:solidFill>
              </a:rPr>
              <a:t>business </a:t>
            </a:r>
            <a:r>
              <a:rPr sz="9000" spc="270" dirty="0">
                <a:solidFill>
                  <a:srgbClr val="D04520"/>
                </a:solidFill>
              </a:rPr>
              <a:t> </a:t>
            </a:r>
            <a:r>
              <a:rPr sz="9000" spc="285" dirty="0">
                <a:solidFill>
                  <a:srgbClr val="D04520"/>
                </a:solidFill>
              </a:rPr>
              <a:t>recycling?</a:t>
            </a:r>
            <a:endParaRPr sz="9000"/>
          </a:p>
        </p:txBody>
      </p:sp>
      <p:sp>
        <p:nvSpPr>
          <p:cNvPr id="3" name="object 3"/>
          <p:cNvSpPr/>
          <p:nvPr/>
        </p:nvSpPr>
        <p:spPr>
          <a:xfrm>
            <a:off x="12991634" y="0"/>
            <a:ext cx="5296535" cy="1464945"/>
          </a:xfrm>
          <a:custGeom>
            <a:avLst/>
            <a:gdLst/>
            <a:ahLst/>
            <a:cxnLst/>
            <a:rect l="l" t="t" r="r" b="b"/>
            <a:pathLst>
              <a:path w="5296534" h="1464945">
                <a:moveTo>
                  <a:pt x="5296364" y="1230898"/>
                </a:moveTo>
                <a:lnTo>
                  <a:pt x="5171174" y="1265411"/>
                </a:lnTo>
                <a:lnTo>
                  <a:pt x="5079630" y="1288570"/>
                </a:lnTo>
                <a:lnTo>
                  <a:pt x="4986628" y="1310405"/>
                </a:lnTo>
                <a:lnTo>
                  <a:pt x="4892207" y="1330893"/>
                </a:lnTo>
                <a:lnTo>
                  <a:pt x="4796404" y="1350013"/>
                </a:lnTo>
                <a:lnTo>
                  <a:pt x="4699257" y="1367744"/>
                </a:lnTo>
                <a:lnTo>
                  <a:pt x="4600805" y="1384063"/>
                </a:lnTo>
                <a:lnTo>
                  <a:pt x="4501086" y="1398949"/>
                </a:lnTo>
                <a:lnTo>
                  <a:pt x="4400138" y="1412381"/>
                </a:lnTo>
                <a:lnTo>
                  <a:pt x="4297998" y="1424336"/>
                </a:lnTo>
                <a:lnTo>
                  <a:pt x="4194706" y="1434794"/>
                </a:lnTo>
                <a:lnTo>
                  <a:pt x="4090299" y="1443733"/>
                </a:lnTo>
                <a:lnTo>
                  <a:pt x="3984815" y="1451130"/>
                </a:lnTo>
                <a:lnTo>
                  <a:pt x="3878293" y="1456965"/>
                </a:lnTo>
                <a:lnTo>
                  <a:pt x="3770771" y="1461215"/>
                </a:lnTo>
                <a:lnTo>
                  <a:pt x="3662286" y="1463860"/>
                </a:lnTo>
                <a:lnTo>
                  <a:pt x="3552877" y="1464877"/>
                </a:lnTo>
                <a:lnTo>
                  <a:pt x="3442582" y="1464245"/>
                </a:lnTo>
                <a:lnTo>
                  <a:pt x="3331439" y="1461942"/>
                </a:lnTo>
                <a:lnTo>
                  <a:pt x="3219486" y="1457946"/>
                </a:lnTo>
                <a:lnTo>
                  <a:pt x="3106761" y="1452237"/>
                </a:lnTo>
                <a:lnTo>
                  <a:pt x="2993303" y="1444792"/>
                </a:lnTo>
                <a:lnTo>
                  <a:pt x="2879150" y="1435589"/>
                </a:lnTo>
                <a:lnTo>
                  <a:pt x="2764339" y="1424608"/>
                </a:lnTo>
                <a:lnTo>
                  <a:pt x="2648909" y="1411826"/>
                </a:lnTo>
                <a:lnTo>
                  <a:pt x="2532899" y="1397221"/>
                </a:lnTo>
                <a:lnTo>
                  <a:pt x="2416345" y="1380773"/>
                </a:lnTo>
                <a:lnTo>
                  <a:pt x="2299286" y="1362460"/>
                </a:lnTo>
                <a:lnTo>
                  <a:pt x="2181761" y="1342259"/>
                </a:lnTo>
                <a:lnTo>
                  <a:pt x="2122835" y="1331445"/>
                </a:lnTo>
                <a:lnTo>
                  <a:pt x="2063807" y="1320150"/>
                </a:lnTo>
                <a:lnTo>
                  <a:pt x="2004681" y="1308373"/>
                </a:lnTo>
                <a:lnTo>
                  <a:pt x="1945463" y="1296110"/>
                </a:lnTo>
                <a:lnTo>
                  <a:pt x="1886156" y="1283360"/>
                </a:lnTo>
                <a:lnTo>
                  <a:pt x="1826766" y="1270119"/>
                </a:lnTo>
                <a:lnTo>
                  <a:pt x="1767297" y="1256384"/>
                </a:lnTo>
                <a:lnTo>
                  <a:pt x="1707755" y="1242154"/>
                </a:lnTo>
                <a:lnTo>
                  <a:pt x="1648144" y="1227424"/>
                </a:lnTo>
                <a:lnTo>
                  <a:pt x="1595919" y="1213818"/>
                </a:lnTo>
                <a:lnTo>
                  <a:pt x="1544478" y="1199479"/>
                </a:lnTo>
                <a:lnTo>
                  <a:pt x="1493817" y="1184416"/>
                </a:lnTo>
                <a:lnTo>
                  <a:pt x="1443930" y="1168637"/>
                </a:lnTo>
                <a:lnTo>
                  <a:pt x="1394812" y="1152151"/>
                </a:lnTo>
                <a:lnTo>
                  <a:pt x="1346459" y="1134964"/>
                </a:lnTo>
                <a:lnTo>
                  <a:pt x="1298865" y="1117086"/>
                </a:lnTo>
                <a:lnTo>
                  <a:pt x="1252026" y="1098525"/>
                </a:lnTo>
                <a:lnTo>
                  <a:pt x="1205935" y="1079288"/>
                </a:lnTo>
                <a:lnTo>
                  <a:pt x="1160589" y="1059384"/>
                </a:lnTo>
                <a:lnTo>
                  <a:pt x="1115982" y="1038821"/>
                </a:lnTo>
                <a:lnTo>
                  <a:pt x="1072109" y="1017607"/>
                </a:lnTo>
                <a:lnTo>
                  <a:pt x="1028965" y="995750"/>
                </a:lnTo>
                <a:lnTo>
                  <a:pt x="986544" y="973258"/>
                </a:lnTo>
                <a:lnTo>
                  <a:pt x="944843" y="950139"/>
                </a:lnTo>
                <a:lnTo>
                  <a:pt x="903856" y="926402"/>
                </a:lnTo>
                <a:lnTo>
                  <a:pt x="863577" y="902054"/>
                </a:lnTo>
                <a:lnTo>
                  <a:pt x="824003" y="877105"/>
                </a:lnTo>
                <a:lnTo>
                  <a:pt x="785127" y="851560"/>
                </a:lnTo>
                <a:lnTo>
                  <a:pt x="746944" y="825430"/>
                </a:lnTo>
                <a:lnTo>
                  <a:pt x="709451" y="798722"/>
                </a:lnTo>
                <a:lnTo>
                  <a:pt x="672641" y="771444"/>
                </a:lnTo>
                <a:lnTo>
                  <a:pt x="636510" y="743604"/>
                </a:lnTo>
                <a:lnTo>
                  <a:pt x="601052" y="715211"/>
                </a:lnTo>
                <a:lnTo>
                  <a:pt x="566262" y="686272"/>
                </a:lnTo>
                <a:lnTo>
                  <a:pt x="532136" y="656796"/>
                </a:lnTo>
                <a:lnTo>
                  <a:pt x="498669" y="626790"/>
                </a:lnTo>
                <a:lnTo>
                  <a:pt x="465855" y="596264"/>
                </a:lnTo>
                <a:lnTo>
                  <a:pt x="433689" y="565224"/>
                </a:lnTo>
                <a:lnTo>
                  <a:pt x="402167" y="533679"/>
                </a:lnTo>
                <a:lnTo>
                  <a:pt x="371282" y="501638"/>
                </a:lnTo>
                <a:lnTo>
                  <a:pt x="341031" y="469107"/>
                </a:lnTo>
                <a:lnTo>
                  <a:pt x="311408" y="436097"/>
                </a:lnTo>
                <a:lnTo>
                  <a:pt x="282408" y="402613"/>
                </a:lnTo>
                <a:lnTo>
                  <a:pt x="254027" y="368666"/>
                </a:lnTo>
                <a:lnTo>
                  <a:pt x="226258" y="334262"/>
                </a:lnTo>
                <a:lnTo>
                  <a:pt x="199097" y="299410"/>
                </a:lnTo>
                <a:lnTo>
                  <a:pt x="172539" y="264118"/>
                </a:lnTo>
                <a:lnTo>
                  <a:pt x="146579" y="228394"/>
                </a:lnTo>
                <a:lnTo>
                  <a:pt x="121212" y="192247"/>
                </a:lnTo>
                <a:lnTo>
                  <a:pt x="96433" y="155683"/>
                </a:lnTo>
                <a:lnTo>
                  <a:pt x="72236" y="118713"/>
                </a:lnTo>
                <a:lnTo>
                  <a:pt x="48617" y="81342"/>
                </a:lnTo>
                <a:lnTo>
                  <a:pt x="25571" y="43581"/>
                </a:lnTo>
                <a:lnTo>
                  <a:pt x="3093" y="5436"/>
                </a:lnTo>
                <a:lnTo>
                  <a:pt x="0" y="0"/>
                </a:lnTo>
                <a:lnTo>
                  <a:pt x="5296364" y="0"/>
                </a:lnTo>
                <a:lnTo>
                  <a:pt x="5296364" y="1230898"/>
                </a:lnTo>
                <a:close/>
              </a:path>
            </a:pathLst>
          </a:custGeom>
          <a:solidFill>
            <a:srgbClr val="D045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835414" y="1967785"/>
            <a:ext cx="7719059" cy="52044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16199"/>
              </a:lnSpc>
              <a:spcBef>
                <a:spcPts val="90"/>
              </a:spcBef>
            </a:pPr>
            <a:r>
              <a:rPr sz="3250" spc="165" dirty="0">
                <a:latin typeface="Calibri"/>
                <a:cs typeface="Calibri"/>
              </a:rPr>
              <a:t>With </a:t>
            </a:r>
            <a:r>
              <a:rPr sz="3250" spc="195" dirty="0">
                <a:latin typeface="Calibri"/>
                <a:cs typeface="Calibri"/>
              </a:rPr>
              <a:t>the </a:t>
            </a:r>
            <a:r>
              <a:rPr sz="3250" spc="290" dirty="0">
                <a:latin typeface="Calibri"/>
                <a:cs typeface="Calibri"/>
              </a:rPr>
              <a:t>passage </a:t>
            </a:r>
            <a:r>
              <a:rPr sz="3250" spc="160" dirty="0">
                <a:latin typeface="Calibri"/>
                <a:cs typeface="Calibri"/>
              </a:rPr>
              <a:t>of </a:t>
            </a:r>
            <a:r>
              <a:rPr sz="3250" spc="90" dirty="0">
                <a:latin typeface="Calibri"/>
                <a:cs typeface="Calibri"/>
              </a:rPr>
              <a:t>AB341 </a:t>
            </a:r>
            <a:r>
              <a:rPr sz="3250" spc="190" dirty="0">
                <a:latin typeface="Calibri"/>
                <a:cs typeface="Calibri"/>
              </a:rPr>
              <a:t>Mandatory </a:t>
            </a:r>
            <a:r>
              <a:rPr sz="3250" spc="195" dirty="0">
                <a:latin typeface="Calibri"/>
                <a:cs typeface="Calibri"/>
              </a:rPr>
              <a:t> </a:t>
            </a:r>
            <a:r>
              <a:rPr sz="3250" spc="254" dirty="0">
                <a:latin typeface="Calibri"/>
                <a:cs typeface="Calibri"/>
              </a:rPr>
              <a:t>Commercial </a:t>
            </a:r>
            <a:r>
              <a:rPr sz="3250" spc="195" dirty="0">
                <a:latin typeface="Calibri"/>
                <a:cs typeface="Calibri"/>
              </a:rPr>
              <a:t>Recycling, </a:t>
            </a:r>
            <a:r>
              <a:rPr sz="3250" spc="135" dirty="0">
                <a:latin typeface="Calibri"/>
                <a:cs typeface="Calibri"/>
              </a:rPr>
              <a:t>AB1826 </a:t>
            </a:r>
            <a:r>
              <a:rPr sz="3250" spc="140" dirty="0">
                <a:latin typeface="Calibri"/>
                <a:cs typeface="Calibri"/>
              </a:rPr>
              <a:t> </a:t>
            </a:r>
            <a:r>
              <a:rPr sz="3250" spc="190" dirty="0">
                <a:latin typeface="Calibri"/>
                <a:cs typeface="Calibri"/>
              </a:rPr>
              <a:t>Mandatory </a:t>
            </a:r>
            <a:r>
              <a:rPr sz="3250" spc="250" dirty="0">
                <a:latin typeface="Calibri"/>
                <a:cs typeface="Calibri"/>
              </a:rPr>
              <a:t>Organics </a:t>
            </a:r>
            <a:r>
              <a:rPr sz="3250" spc="195" dirty="0">
                <a:latin typeface="Calibri"/>
                <a:cs typeface="Calibri"/>
              </a:rPr>
              <a:t>Recycling, </a:t>
            </a:r>
            <a:r>
              <a:rPr sz="3250" spc="240" dirty="0">
                <a:latin typeface="Calibri"/>
                <a:cs typeface="Calibri"/>
              </a:rPr>
              <a:t>and </a:t>
            </a:r>
            <a:r>
              <a:rPr sz="3250" spc="245" dirty="0">
                <a:latin typeface="Calibri"/>
                <a:cs typeface="Calibri"/>
              </a:rPr>
              <a:t> </a:t>
            </a:r>
            <a:r>
              <a:rPr sz="3250" spc="140" dirty="0">
                <a:latin typeface="Calibri"/>
                <a:cs typeface="Calibri"/>
              </a:rPr>
              <a:t>SB1383 </a:t>
            </a:r>
            <a:r>
              <a:rPr sz="3250" spc="229" dirty="0">
                <a:latin typeface="Calibri"/>
                <a:cs typeface="Calibri"/>
              </a:rPr>
              <a:t>Short-lived Climate </a:t>
            </a:r>
            <a:r>
              <a:rPr sz="3250" spc="130" dirty="0">
                <a:latin typeface="Calibri"/>
                <a:cs typeface="Calibri"/>
              </a:rPr>
              <a:t>Pollutants, </a:t>
            </a:r>
            <a:r>
              <a:rPr sz="3250" spc="135" dirty="0">
                <a:latin typeface="Calibri"/>
                <a:cs typeface="Calibri"/>
              </a:rPr>
              <a:t> </a:t>
            </a:r>
            <a:r>
              <a:rPr sz="3250" spc="165" dirty="0">
                <a:latin typeface="Calibri"/>
                <a:cs typeface="Calibri"/>
              </a:rPr>
              <a:t>California</a:t>
            </a:r>
            <a:r>
              <a:rPr sz="3250" spc="130" dirty="0">
                <a:latin typeface="Calibri"/>
                <a:cs typeface="Calibri"/>
              </a:rPr>
              <a:t> </a:t>
            </a:r>
            <a:r>
              <a:rPr sz="3250" spc="200" dirty="0">
                <a:latin typeface="Calibri"/>
                <a:cs typeface="Calibri"/>
              </a:rPr>
              <a:t>is</a:t>
            </a:r>
            <a:r>
              <a:rPr sz="3250" spc="135" dirty="0">
                <a:latin typeface="Calibri"/>
                <a:cs typeface="Calibri"/>
              </a:rPr>
              <a:t> </a:t>
            </a:r>
            <a:r>
              <a:rPr sz="3250" spc="210" dirty="0">
                <a:latin typeface="Calibri"/>
                <a:cs typeface="Calibri"/>
              </a:rPr>
              <a:t>one</a:t>
            </a:r>
            <a:r>
              <a:rPr sz="3250" spc="135" dirty="0">
                <a:latin typeface="Calibri"/>
                <a:cs typeface="Calibri"/>
              </a:rPr>
              <a:t> </a:t>
            </a:r>
            <a:r>
              <a:rPr sz="3250" spc="160" dirty="0">
                <a:latin typeface="Calibri"/>
                <a:cs typeface="Calibri"/>
              </a:rPr>
              <a:t>of</a:t>
            </a:r>
            <a:r>
              <a:rPr sz="3250" spc="135" dirty="0">
                <a:latin typeface="Calibri"/>
                <a:cs typeface="Calibri"/>
              </a:rPr>
              <a:t> </a:t>
            </a:r>
            <a:r>
              <a:rPr sz="3250" spc="195" dirty="0">
                <a:latin typeface="Calibri"/>
                <a:cs typeface="Calibri"/>
              </a:rPr>
              <a:t>the</a:t>
            </a:r>
            <a:r>
              <a:rPr sz="3250" spc="135" dirty="0">
                <a:latin typeface="Calibri"/>
                <a:cs typeface="Calibri"/>
              </a:rPr>
              <a:t> </a:t>
            </a:r>
            <a:r>
              <a:rPr sz="3250" spc="145" dirty="0">
                <a:latin typeface="Calibri"/>
                <a:cs typeface="Calibri"/>
              </a:rPr>
              <a:t>first</a:t>
            </a:r>
            <a:r>
              <a:rPr sz="3250" spc="135" dirty="0">
                <a:latin typeface="Calibri"/>
                <a:cs typeface="Calibri"/>
              </a:rPr>
              <a:t> </a:t>
            </a:r>
            <a:r>
              <a:rPr sz="3250" spc="254" dirty="0">
                <a:latin typeface="Calibri"/>
                <a:cs typeface="Calibri"/>
              </a:rPr>
              <a:t>states</a:t>
            </a:r>
            <a:r>
              <a:rPr sz="3250" spc="135" dirty="0">
                <a:latin typeface="Calibri"/>
                <a:cs typeface="Calibri"/>
              </a:rPr>
              <a:t> </a:t>
            </a:r>
            <a:r>
              <a:rPr sz="3250" spc="100" dirty="0">
                <a:latin typeface="Calibri"/>
                <a:cs typeface="Calibri"/>
              </a:rPr>
              <a:t>in</a:t>
            </a:r>
            <a:r>
              <a:rPr sz="3250" spc="130" dirty="0">
                <a:latin typeface="Calibri"/>
                <a:cs typeface="Calibri"/>
              </a:rPr>
              <a:t> </a:t>
            </a:r>
            <a:r>
              <a:rPr sz="3250" spc="195" dirty="0">
                <a:latin typeface="Calibri"/>
                <a:cs typeface="Calibri"/>
              </a:rPr>
              <a:t>the </a:t>
            </a:r>
            <a:r>
              <a:rPr sz="3250" spc="-720" dirty="0">
                <a:latin typeface="Calibri"/>
                <a:cs typeface="Calibri"/>
              </a:rPr>
              <a:t> </a:t>
            </a:r>
            <a:r>
              <a:rPr sz="3250" spc="165" dirty="0">
                <a:latin typeface="Calibri"/>
                <a:cs typeface="Calibri"/>
              </a:rPr>
              <a:t>nation </a:t>
            </a:r>
            <a:r>
              <a:rPr sz="3250" spc="200" dirty="0">
                <a:latin typeface="Calibri"/>
                <a:cs typeface="Calibri"/>
              </a:rPr>
              <a:t>to </a:t>
            </a:r>
            <a:r>
              <a:rPr sz="3250" spc="260" dirty="0">
                <a:latin typeface="Calibri"/>
                <a:cs typeface="Calibri"/>
              </a:rPr>
              <a:t>enact </a:t>
            </a:r>
            <a:r>
              <a:rPr sz="3250" spc="215" dirty="0">
                <a:latin typeface="Calibri"/>
                <a:cs typeface="Calibri"/>
              </a:rPr>
              <a:t>a statewide program </a:t>
            </a:r>
            <a:r>
              <a:rPr sz="3250" spc="200" dirty="0">
                <a:latin typeface="Calibri"/>
                <a:cs typeface="Calibri"/>
              </a:rPr>
              <a:t>to </a:t>
            </a:r>
            <a:r>
              <a:rPr sz="3250" spc="-720" dirty="0">
                <a:latin typeface="Calibri"/>
                <a:cs typeface="Calibri"/>
              </a:rPr>
              <a:t> </a:t>
            </a:r>
            <a:r>
              <a:rPr sz="3250" spc="254" dirty="0">
                <a:latin typeface="Calibri"/>
                <a:cs typeface="Calibri"/>
              </a:rPr>
              <a:t>reduce </a:t>
            </a:r>
            <a:r>
              <a:rPr sz="3250" spc="215" dirty="0">
                <a:latin typeface="Calibri"/>
                <a:cs typeface="Calibri"/>
              </a:rPr>
              <a:t>greenhouse </a:t>
            </a:r>
            <a:r>
              <a:rPr sz="3250" spc="285" dirty="0">
                <a:latin typeface="Calibri"/>
                <a:cs typeface="Calibri"/>
              </a:rPr>
              <a:t>gas </a:t>
            </a:r>
            <a:r>
              <a:rPr sz="3250" spc="235" dirty="0">
                <a:latin typeface="Calibri"/>
                <a:cs typeface="Calibri"/>
              </a:rPr>
              <a:t>emissions </a:t>
            </a:r>
            <a:r>
              <a:rPr sz="3250" spc="350" dirty="0">
                <a:latin typeface="Calibri"/>
                <a:cs typeface="Calibri"/>
              </a:rPr>
              <a:t>by </a:t>
            </a:r>
            <a:r>
              <a:rPr sz="3250" spc="355" dirty="0">
                <a:latin typeface="Calibri"/>
                <a:cs typeface="Calibri"/>
              </a:rPr>
              <a:t> </a:t>
            </a:r>
            <a:r>
              <a:rPr sz="3250" spc="175" dirty="0">
                <a:latin typeface="Calibri"/>
                <a:cs typeface="Calibri"/>
              </a:rPr>
              <a:t>diverting </a:t>
            </a:r>
            <a:r>
              <a:rPr sz="3250" spc="240" dirty="0">
                <a:latin typeface="Calibri"/>
                <a:cs typeface="Calibri"/>
              </a:rPr>
              <a:t>commercial </a:t>
            </a:r>
            <a:r>
              <a:rPr sz="3250" spc="190" dirty="0">
                <a:latin typeface="Calibri"/>
                <a:cs typeface="Calibri"/>
              </a:rPr>
              <a:t>solid </a:t>
            </a:r>
            <a:r>
              <a:rPr sz="3250" spc="229" dirty="0">
                <a:latin typeface="Calibri"/>
                <a:cs typeface="Calibri"/>
              </a:rPr>
              <a:t>waste </a:t>
            </a:r>
            <a:r>
              <a:rPr sz="3250" spc="240" dirty="0">
                <a:latin typeface="Calibri"/>
                <a:cs typeface="Calibri"/>
              </a:rPr>
              <a:t>and </a:t>
            </a:r>
            <a:r>
              <a:rPr sz="3250" spc="245" dirty="0">
                <a:latin typeface="Calibri"/>
                <a:cs typeface="Calibri"/>
              </a:rPr>
              <a:t> </a:t>
            </a:r>
            <a:r>
              <a:rPr sz="3250" spc="225" dirty="0">
                <a:latin typeface="Calibri"/>
                <a:cs typeface="Calibri"/>
              </a:rPr>
              <a:t>organics</a:t>
            </a:r>
            <a:r>
              <a:rPr sz="3250" spc="135" dirty="0">
                <a:latin typeface="Calibri"/>
                <a:cs typeface="Calibri"/>
              </a:rPr>
              <a:t> </a:t>
            </a:r>
            <a:r>
              <a:rPr sz="3250" spc="175" dirty="0">
                <a:latin typeface="Calibri"/>
                <a:cs typeface="Calibri"/>
              </a:rPr>
              <a:t>from</a:t>
            </a:r>
            <a:r>
              <a:rPr sz="3250" spc="135" dirty="0">
                <a:latin typeface="Calibri"/>
                <a:cs typeface="Calibri"/>
              </a:rPr>
              <a:t> </a:t>
            </a:r>
            <a:r>
              <a:rPr sz="3250" spc="95" dirty="0">
                <a:latin typeface="Calibri"/>
                <a:cs typeface="Calibri"/>
              </a:rPr>
              <a:t>landfills.</a:t>
            </a:r>
            <a:endParaRPr sz="325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638509" y="8769045"/>
            <a:ext cx="2649855" cy="1518285"/>
          </a:xfrm>
          <a:custGeom>
            <a:avLst/>
            <a:gdLst/>
            <a:ahLst/>
            <a:cxnLst/>
            <a:rect l="l" t="t" r="r" b="b"/>
            <a:pathLst>
              <a:path w="2649855" h="1518284">
                <a:moveTo>
                  <a:pt x="0" y="1517954"/>
                </a:moveTo>
                <a:lnTo>
                  <a:pt x="25402" y="1466078"/>
                </a:lnTo>
                <a:lnTo>
                  <a:pt x="49478" y="1422063"/>
                </a:lnTo>
                <a:lnTo>
                  <a:pt x="75157" y="1379188"/>
                </a:lnTo>
                <a:lnTo>
                  <a:pt x="102377" y="1337438"/>
                </a:lnTo>
                <a:lnTo>
                  <a:pt x="131074" y="1296802"/>
                </a:lnTo>
                <a:lnTo>
                  <a:pt x="161184" y="1257267"/>
                </a:lnTo>
                <a:lnTo>
                  <a:pt x="192645" y="1218821"/>
                </a:lnTo>
                <a:lnTo>
                  <a:pt x="225392" y="1181450"/>
                </a:lnTo>
                <a:lnTo>
                  <a:pt x="259364" y="1145143"/>
                </a:lnTo>
                <a:lnTo>
                  <a:pt x="294495" y="1109886"/>
                </a:lnTo>
                <a:lnTo>
                  <a:pt x="330724" y="1075667"/>
                </a:lnTo>
                <a:lnTo>
                  <a:pt x="367986" y="1042472"/>
                </a:lnTo>
                <a:lnTo>
                  <a:pt x="406218" y="1010291"/>
                </a:lnTo>
                <a:lnTo>
                  <a:pt x="445358" y="979109"/>
                </a:lnTo>
                <a:lnTo>
                  <a:pt x="485340" y="948915"/>
                </a:lnTo>
                <a:lnTo>
                  <a:pt x="526103" y="919695"/>
                </a:lnTo>
                <a:lnTo>
                  <a:pt x="567583" y="891438"/>
                </a:lnTo>
                <a:lnTo>
                  <a:pt x="609716" y="864129"/>
                </a:lnTo>
                <a:lnTo>
                  <a:pt x="652439" y="837758"/>
                </a:lnTo>
                <a:lnTo>
                  <a:pt x="695689" y="812310"/>
                </a:lnTo>
                <a:lnTo>
                  <a:pt x="739403" y="787774"/>
                </a:lnTo>
                <a:lnTo>
                  <a:pt x="783517" y="764136"/>
                </a:lnTo>
                <a:lnTo>
                  <a:pt x="827967" y="741385"/>
                </a:lnTo>
                <a:lnTo>
                  <a:pt x="872690" y="719507"/>
                </a:lnTo>
                <a:lnTo>
                  <a:pt x="918261" y="698078"/>
                </a:lnTo>
                <a:lnTo>
                  <a:pt x="964073" y="677291"/>
                </a:lnTo>
                <a:lnTo>
                  <a:pt x="1010110" y="657101"/>
                </a:lnTo>
                <a:lnTo>
                  <a:pt x="1056352" y="637457"/>
                </a:lnTo>
                <a:lnTo>
                  <a:pt x="1102781" y="618313"/>
                </a:lnTo>
                <a:lnTo>
                  <a:pt x="1149377" y="599619"/>
                </a:lnTo>
                <a:lnTo>
                  <a:pt x="1196123" y="581327"/>
                </a:lnTo>
                <a:lnTo>
                  <a:pt x="1243000" y="563389"/>
                </a:lnTo>
                <a:lnTo>
                  <a:pt x="1289989" y="545757"/>
                </a:lnTo>
                <a:lnTo>
                  <a:pt x="1337071" y="528382"/>
                </a:lnTo>
                <a:lnTo>
                  <a:pt x="1384228" y="511216"/>
                </a:lnTo>
                <a:lnTo>
                  <a:pt x="1431440" y="494210"/>
                </a:lnTo>
                <a:lnTo>
                  <a:pt x="1667693" y="409904"/>
                </a:lnTo>
                <a:lnTo>
                  <a:pt x="1714851" y="392848"/>
                </a:lnTo>
                <a:lnTo>
                  <a:pt x="1761934" y="375615"/>
                </a:lnTo>
                <a:lnTo>
                  <a:pt x="1808925" y="358156"/>
                </a:lnTo>
                <a:lnTo>
                  <a:pt x="1855803" y="340424"/>
                </a:lnTo>
                <a:lnTo>
                  <a:pt x="1902551" y="322368"/>
                </a:lnTo>
                <a:lnTo>
                  <a:pt x="1949150" y="303943"/>
                </a:lnTo>
                <a:lnTo>
                  <a:pt x="1995581" y="285098"/>
                </a:lnTo>
                <a:lnTo>
                  <a:pt x="2041826" y="265786"/>
                </a:lnTo>
                <a:lnTo>
                  <a:pt x="2087865" y="245958"/>
                </a:lnTo>
                <a:lnTo>
                  <a:pt x="2133681" y="225566"/>
                </a:lnTo>
                <a:lnTo>
                  <a:pt x="2179255" y="204562"/>
                </a:lnTo>
                <a:lnTo>
                  <a:pt x="2224568" y="182898"/>
                </a:lnTo>
                <a:lnTo>
                  <a:pt x="2313404" y="139714"/>
                </a:lnTo>
                <a:lnTo>
                  <a:pt x="2357932" y="118371"/>
                </a:lnTo>
                <a:lnTo>
                  <a:pt x="2402614" y="97449"/>
                </a:lnTo>
                <a:lnTo>
                  <a:pt x="2447511" y="77138"/>
                </a:lnTo>
                <a:lnTo>
                  <a:pt x="2492686" y="57631"/>
                </a:lnTo>
                <a:lnTo>
                  <a:pt x="2538198" y="39116"/>
                </a:lnTo>
                <a:lnTo>
                  <a:pt x="2584109" y="21786"/>
                </a:lnTo>
                <a:lnTo>
                  <a:pt x="2630481" y="5832"/>
                </a:lnTo>
                <a:lnTo>
                  <a:pt x="2649489" y="0"/>
                </a:lnTo>
                <a:lnTo>
                  <a:pt x="2649489" y="1517954"/>
                </a:lnTo>
                <a:lnTo>
                  <a:pt x="0" y="1517954"/>
                </a:lnTo>
                <a:close/>
              </a:path>
            </a:pathLst>
          </a:custGeom>
          <a:solidFill>
            <a:srgbClr val="EC8126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4055" y="3038000"/>
            <a:ext cx="5470525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0" spc="305" dirty="0">
                <a:solidFill>
                  <a:srgbClr val="D04520"/>
                </a:solidFill>
              </a:rPr>
              <a:t>Business </a:t>
            </a:r>
            <a:r>
              <a:rPr sz="9000" spc="310" dirty="0">
                <a:solidFill>
                  <a:srgbClr val="D04520"/>
                </a:solidFill>
              </a:rPr>
              <a:t> </a:t>
            </a:r>
            <a:r>
              <a:rPr sz="9000" spc="-60" dirty="0">
                <a:solidFill>
                  <a:srgbClr val="D04520"/>
                </a:solidFill>
              </a:rPr>
              <a:t>Definition</a:t>
            </a:r>
            <a:endParaRPr sz="9000"/>
          </a:p>
        </p:txBody>
      </p:sp>
      <p:sp>
        <p:nvSpPr>
          <p:cNvPr id="3" name="object 3"/>
          <p:cNvSpPr/>
          <p:nvPr/>
        </p:nvSpPr>
        <p:spPr>
          <a:xfrm>
            <a:off x="12991634" y="1"/>
            <a:ext cx="5296535" cy="1464945"/>
          </a:xfrm>
          <a:custGeom>
            <a:avLst/>
            <a:gdLst/>
            <a:ahLst/>
            <a:cxnLst/>
            <a:rect l="l" t="t" r="r" b="b"/>
            <a:pathLst>
              <a:path w="5296534" h="1464945">
                <a:moveTo>
                  <a:pt x="5296364" y="1230899"/>
                </a:moveTo>
                <a:lnTo>
                  <a:pt x="5171174" y="1265412"/>
                </a:lnTo>
                <a:lnTo>
                  <a:pt x="5079630" y="1288571"/>
                </a:lnTo>
                <a:lnTo>
                  <a:pt x="4986629" y="1310405"/>
                </a:lnTo>
                <a:lnTo>
                  <a:pt x="4892207" y="1330893"/>
                </a:lnTo>
                <a:lnTo>
                  <a:pt x="4796404" y="1350013"/>
                </a:lnTo>
                <a:lnTo>
                  <a:pt x="4699257" y="1367744"/>
                </a:lnTo>
                <a:lnTo>
                  <a:pt x="4600805" y="1384063"/>
                </a:lnTo>
                <a:lnTo>
                  <a:pt x="4501086" y="1398949"/>
                </a:lnTo>
                <a:lnTo>
                  <a:pt x="4400138" y="1412381"/>
                </a:lnTo>
                <a:lnTo>
                  <a:pt x="4297999" y="1424337"/>
                </a:lnTo>
                <a:lnTo>
                  <a:pt x="4194706" y="1434795"/>
                </a:lnTo>
                <a:lnTo>
                  <a:pt x="4090299" y="1443733"/>
                </a:lnTo>
                <a:lnTo>
                  <a:pt x="3984816" y="1451130"/>
                </a:lnTo>
                <a:lnTo>
                  <a:pt x="3878293" y="1456965"/>
                </a:lnTo>
                <a:lnTo>
                  <a:pt x="3770771" y="1461216"/>
                </a:lnTo>
                <a:lnTo>
                  <a:pt x="3662286" y="1463860"/>
                </a:lnTo>
                <a:lnTo>
                  <a:pt x="3552877" y="1464877"/>
                </a:lnTo>
                <a:lnTo>
                  <a:pt x="3442582" y="1464245"/>
                </a:lnTo>
                <a:lnTo>
                  <a:pt x="3331439" y="1461942"/>
                </a:lnTo>
                <a:lnTo>
                  <a:pt x="3219486" y="1457947"/>
                </a:lnTo>
                <a:lnTo>
                  <a:pt x="3106762" y="1452237"/>
                </a:lnTo>
                <a:lnTo>
                  <a:pt x="2993304" y="1444792"/>
                </a:lnTo>
                <a:lnTo>
                  <a:pt x="2879150" y="1435589"/>
                </a:lnTo>
                <a:lnTo>
                  <a:pt x="2764340" y="1424608"/>
                </a:lnTo>
                <a:lnTo>
                  <a:pt x="2648910" y="1411826"/>
                </a:lnTo>
                <a:lnTo>
                  <a:pt x="2532899" y="1397222"/>
                </a:lnTo>
                <a:lnTo>
                  <a:pt x="2416345" y="1380774"/>
                </a:lnTo>
                <a:lnTo>
                  <a:pt x="2299286" y="1362460"/>
                </a:lnTo>
                <a:lnTo>
                  <a:pt x="2181761" y="1342260"/>
                </a:lnTo>
                <a:lnTo>
                  <a:pt x="2122835" y="1331445"/>
                </a:lnTo>
                <a:lnTo>
                  <a:pt x="2063807" y="1320150"/>
                </a:lnTo>
                <a:lnTo>
                  <a:pt x="2004681" y="1308373"/>
                </a:lnTo>
                <a:lnTo>
                  <a:pt x="1945463" y="1296111"/>
                </a:lnTo>
                <a:lnTo>
                  <a:pt x="1886156" y="1283360"/>
                </a:lnTo>
                <a:lnTo>
                  <a:pt x="1826766" y="1270119"/>
                </a:lnTo>
                <a:lnTo>
                  <a:pt x="1767298" y="1256385"/>
                </a:lnTo>
                <a:lnTo>
                  <a:pt x="1707755" y="1242154"/>
                </a:lnTo>
                <a:lnTo>
                  <a:pt x="1648144" y="1227425"/>
                </a:lnTo>
                <a:lnTo>
                  <a:pt x="1595919" y="1213818"/>
                </a:lnTo>
                <a:lnTo>
                  <a:pt x="1544478" y="1199479"/>
                </a:lnTo>
                <a:lnTo>
                  <a:pt x="1493817" y="1184416"/>
                </a:lnTo>
                <a:lnTo>
                  <a:pt x="1443930" y="1168638"/>
                </a:lnTo>
                <a:lnTo>
                  <a:pt x="1394813" y="1152151"/>
                </a:lnTo>
                <a:lnTo>
                  <a:pt x="1346459" y="1134965"/>
                </a:lnTo>
                <a:lnTo>
                  <a:pt x="1298866" y="1117087"/>
                </a:lnTo>
                <a:lnTo>
                  <a:pt x="1252026" y="1098525"/>
                </a:lnTo>
                <a:lnTo>
                  <a:pt x="1205935" y="1079288"/>
                </a:lnTo>
                <a:lnTo>
                  <a:pt x="1160589" y="1059384"/>
                </a:lnTo>
                <a:lnTo>
                  <a:pt x="1115982" y="1038821"/>
                </a:lnTo>
                <a:lnTo>
                  <a:pt x="1072109" y="1017607"/>
                </a:lnTo>
                <a:lnTo>
                  <a:pt x="1028965" y="995750"/>
                </a:lnTo>
                <a:lnTo>
                  <a:pt x="986545" y="973258"/>
                </a:lnTo>
                <a:lnTo>
                  <a:pt x="944843" y="950139"/>
                </a:lnTo>
                <a:lnTo>
                  <a:pt x="903856" y="926402"/>
                </a:lnTo>
                <a:lnTo>
                  <a:pt x="863577" y="902055"/>
                </a:lnTo>
                <a:lnTo>
                  <a:pt x="824003" y="877105"/>
                </a:lnTo>
                <a:lnTo>
                  <a:pt x="785127" y="851561"/>
                </a:lnTo>
                <a:lnTo>
                  <a:pt x="746945" y="825431"/>
                </a:lnTo>
                <a:lnTo>
                  <a:pt x="709451" y="798722"/>
                </a:lnTo>
                <a:lnTo>
                  <a:pt x="672641" y="771444"/>
                </a:lnTo>
                <a:lnTo>
                  <a:pt x="636510" y="743605"/>
                </a:lnTo>
                <a:lnTo>
                  <a:pt x="601052" y="715211"/>
                </a:lnTo>
                <a:lnTo>
                  <a:pt x="566263" y="686272"/>
                </a:lnTo>
                <a:lnTo>
                  <a:pt x="532137" y="656796"/>
                </a:lnTo>
                <a:lnTo>
                  <a:pt x="498669" y="626791"/>
                </a:lnTo>
                <a:lnTo>
                  <a:pt x="465855" y="596264"/>
                </a:lnTo>
                <a:lnTo>
                  <a:pt x="433689" y="565224"/>
                </a:lnTo>
                <a:lnTo>
                  <a:pt x="402167" y="533679"/>
                </a:lnTo>
                <a:lnTo>
                  <a:pt x="371283" y="501638"/>
                </a:lnTo>
                <a:lnTo>
                  <a:pt x="341031" y="469108"/>
                </a:lnTo>
                <a:lnTo>
                  <a:pt x="311408" y="436097"/>
                </a:lnTo>
                <a:lnTo>
                  <a:pt x="282409" y="402614"/>
                </a:lnTo>
                <a:lnTo>
                  <a:pt x="254027" y="368666"/>
                </a:lnTo>
                <a:lnTo>
                  <a:pt x="226258" y="334262"/>
                </a:lnTo>
                <a:lnTo>
                  <a:pt x="199097" y="299410"/>
                </a:lnTo>
                <a:lnTo>
                  <a:pt x="172539" y="264118"/>
                </a:lnTo>
                <a:lnTo>
                  <a:pt x="146579" y="228395"/>
                </a:lnTo>
                <a:lnTo>
                  <a:pt x="121212" y="192247"/>
                </a:lnTo>
                <a:lnTo>
                  <a:pt x="96433" y="155684"/>
                </a:lnTo>
                <a:lnTo>
                  <a:pt x="72236" y="118713"/>
                </a:lnTo>
                <a:lnTo>
                  <a:pt x="48618" y="81343"/>
                </a:lnTo>
                <a:lnTo>
                  <a:pt x="25571" y="43581"/>
                </a:lnTo>
                <a:lnTo>
                  <a:pt x="3093" y="5436"/>
                </a:lnTo>
                <a:lnTo>
                  <a:pt x="0" y="0"/>
                </a:lnTo>
                <a:lnTo>
                  <a:pt x="5296364" y="0"/>
                </a:lnTo>
                <a:lnTo>
                  <a:pt x="5296364" y="1230899"/>
                </a:lnTo>
                <a:close/>
              </a:path>
            </a:pathLst>
          </a:custGeom>
          <a:solidFill>
            <a:srgbClr val="D045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309289" y="2581431"/>
            <a:ext cx="9045575" cy="53530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5599"/>
              </a:lnSpc>
              <a:spcBef>
                <a:spcPts val="95"/>
              </a:spcBef>
            </a:pPr>
            <a:r>
              <a:rPr sz="2750" spc="90" dirty="0">
                <a:latin typeface="Calibri"/>
                <a:cs typeface="Calibri"/>
              </a:rPr>
              <a:t>"Business" </a:t>
            </a:r>
            <a:r>
              <a:rPr sz="2750" spc="215" dirty="0">
                <a:latin typeface="Calibri"/>
                <a:cs typeface="Calibri"/>
              </a:rPr>
              <a:t>means </a:t>
            </a:r>
            <a:r>
              <a:rPr sz="2750" spc="195" dirty="0">
                <a:latin typeface="Calibri"/>
                <a:cs typeface="Calibri"/>
              </a:rPr>
              <a:t>any commercial </a:t>
            </a:r>
            <a:r>
              <a:rPr sz="2750" spc="110" dirty="0">
                <a:latin typeface="Calibri"/>
                <a:cs typeface="Calibri"/>
              </a:rPr>
              <a:t>or </a:t>
            </a:r>
            <a:r>
              <a:rPr sz="2750" spc="185" dirty="0">
                <a:latin typeface="Calibri"/>
                <a:cs typeface="Calibri"/>
              </a:rPr>
              <a:t>public </a:t>
            </a:r>
            <a:r>
              <a:rPr sz="2750" spc="105" dirty="0">
                <a:latin typeface="Calibri"/>
                <a:cs typeface="Calibri"/>
              </a:rPr>
              <a:t>entity, </a:t>
            </a:r>
            <a:r>
              <a:rPr sz="2750" spc="145" dirty="0">
                <a:latin typeface="Calibri"/>
                <a:cs typeface="Calibri"/>
              </a:rPr>
              <a:t>that </a:t>
            </a:r>
            <a:r>
              <a:rPr sz="2750" spc="150" dirty="0">
                <a:latin typeface="Calibri"/>
                <a:cs typeface="Calibri"/>
              </a:rPr>
              <a:t> </a:t>
            </a:r>
            <a:r>
              <a:rPr sz="2750" spc="175" dirty="0">
                <a:latin typeface="Calibri"/>
                <a:cs typeface="Calibri"/>
              </a:rPr>
              <a:t>generates</a:t>
            </a:r>
            <a:r>
              <a:rPr sz="2750" spc="110" dirty="0">
                <a:latin typeface="Calibri"/>
                <a:cs typeface="Calibri"/>
              </a:rPr>
              <a:t> </a:t>
            </a:r>
            <a:r>
              <a:rPr sz="2750" spc="105" dirty="0">
                <a:latin typeface="Calibri"/>
                <a:cs typeface="Calibri"/>
              </a:rPr>
              <a:t>four</a:t>
            </a:r>
            <a:r>
              <a:rPr sz="2750" spc="110" dirty="0">
                <a:latin typeface="Calibri"/>
                <a:cs typeface="Calibri"/>
              </a:rPr>
              <a:t> or</a:t>
            </a:r>
            <a:r>
              <a:rPr sz="2750" spc="114" dirty="0">
                <a:latin typeface="Calibri"/>
                <a:cs typeface="Calibri"/>
              </a:rPr>
              <a:t> </a:t>
            </a:r>
            <a:r>
              <a:rPr sz="2750" spc="170" dirty="0">
                <a:latin typeface="Calibri"/>
                <a:cs typeface="Calibri"/>
              </a:rPr>
              <a:t>more</a:t>
            </a:r>
            <a:r>
              <a:rPr sz="2750" spc="110" dirty="0">
                <a:latin typeface="Calibri"/>
                <a:cs typeface="Calibri"/>
              </a:rPr>
              <a:t> </a:t>
            </a:r>
            <a:r>
              <a:rPr sz="2750" spc="250" dirty="0">
                <a:latin typeface="Calibri"/>
                <a:cs typeface="Calibri"/>
              </a:rPr>
              <a:t>cubic</a:t>
            </a:r>
            <a:r>
              <a:rPr sz="2750" spc="110" dirty="0">
                <a:latin typeface="Calibri"/>
                <a:cs typeface="Calibri"/>
              </a:rPr>
              <a:t> </a:t>
            </a:r>
            <a:r>
              <a:rPr sz="2750" spc="215" dirty="0">
                <a:latin typeface="Calibri"/>
                <a:cs typeface="Calibri"/>
              </a:rPr>
              <a:t>yards</a:t>
            </a:r>
            <a:r>
              <a:rPr sz="2750" spc="114" dirty="0">
                <a:latin typeface="Calibri"/>
                <a:cs typeface="Calibri"/>
              </a:rPr>
              <a:t> </a:t>
            </a:r>
            <a:r>
              <a:rPr sz="2750" spc="130" dirty="0">
                <a:latin typeface="Calibri"/>
                <a:cs typeface="Calibri"/>
              </a:rPr>
              <a:t>of</a:t>
            </a:r>
            <a:r>
              <a:rPr sz="2750" spc="110" dirty="0">
                <a:latin typeface="Calibri"/>
                <a:cs typeface="Calibri"/>
              </a:rPr>
              <a:t> </a:t>
            </a:r>
            <a:r>
              <a:rPr sz="2750" spc="195" dirty="0">
                <a:latin typeface="Calibri"/>
                <a:cs typeface="Calibri"/>
              </a:rPr>
              <a:t>commercial</a:t>
            </a:r>
            <a:r>
              <a:rPr sz="2750" spc="114" dirty="0">
                <a:latin typeface="Calibri"/>
                <a:cs typeface="Calibri"/>
              </a:rPr>
              <a:t> </a:t>
            </a:r>
            <a:r>
              <a:rPr sz="2750" spc="155" dirty="0">
                <a:latin typeface="Calibri"/>
                <a:cs typeface="Calibri"/>
              </a:rPr>
              <a:t>solid </a:t>
            </a:r>
            <a:r>
              <a:rPr sz="2750" spc="-610" dirty="0">
                <a:latin typeface="Calibri"/>
                <a:cs typeface="Calibri"/>
              </a:rPr>
              <a:t> </a:t>
            </a:r>
            <a:r>
              <a:rPr sz="2750" spc="185" dirty="0">
                <a:latin typeface="Calibri"/>
                <a:cs typeface="Calibri"/>
              </a:rPr>
              <a:t>waste </a:t>
            </a:r>
            <a:r>
              <a:rPr sz="2750" spc="175" dirty="0">
                <a:latin typeface="Calibri"/>
                <a:cs typeface="Calibri"/>
              </a:rPr>
              <a:t>per </a:t>
            </a:r>
            <a:r>
              <a:rPr sz="2750" spc="90" dirty="0">
                <a:latin typeface="Calibri"/>
                <a:cs typeface="Calibri"/>
              </a:rPr>
              <a:t>week, </a:t>
            </a:r>
            <a:r>
              <a:rPr sz="2750" spc="114" dirty="0">
                <a:latin typeface="Calibri"/>
                <a:cs typeface="Calibri"/>
              </a:rPr>
              <a:t>including, </a:t>
            </a:r>
            <a:r>
              <a:rPr sz="2750" spc="185" dirty="0">
                <a:latin typeface="Calibri"/>
                <a:cs typeface="Calibri"/>
              </a:rPr>
              <a:t>but </a:t>
            </a:r>
            <a:r>
              <a:rPr sz="2750" spc="150" dirty="0">
                <a:latin typeface="Calibri"/>
                <a:cs typeface="Calibri"/>
              </a:rPr>
              <a:t>not </a:t>
            </a:r>
            <a:r>
              <a:rPr sz="2750" spc="130" dirty="0">
                <a:latin typeface="Calibri"/>
                <a:cs typeface="Calibri"/>
              </a:rPr>
              <a:t>limited </a:t>
            </a:r>
            <a:r>
              <a:rPr sz="2750" spc="40" dirty="0">
                <a:latin typeface="Calibri"/>
                <a:cs typeface="Calibri"/>
              </a:rPr>
              <a:t>to, </a:t>
            </a:r>
            <a:r>
              <a:rPr sz="2750" spc="175" dirty="0">
                <a:latin typeface="Calibri"/>
                <a:cs typeface="Calibri"/>
              </a:rPr>
              <a:t>a </a:t>
            </a:r>
            <a:r>
              <a:rPr sz="2750" spc="40" dirty="0">
                <a:latin typeface="Calibri"/>
                <a:cs typeface="Calibri"/>
              </a:rPr>
              <a:t>firm, </a:t>
            </a:r>
            <a:r>
              <a:rPr sz="2750" spc="45" dirty="0">
                <a:latin typeface="Calibri"/>
                <a:cs typeface="Calibri"/>
              </a:rPr>
              <a:t> </a:t>
            </a:r>
            <a:r>
              <a:rPr sz="2750" spc="130" dirty="0">
                <a:latin typeface="Calibri"/>
                <a:cs typeface="Calibri"/>
              </a:rPr>
              <a:t>partnership, proprietorship, </a:t>
            </a:r>
            <a:r>
              <a:rPr sz="2750" spc="200" dirty="0">
                <a:latin typeface="Calibri"/>
                <a:cs typeface="Calibri"/>
              </a:rPr>
              <a:t>joint-stock </a:t>
            </a:r>
            <a:r>
              <a:rPr sz="2750" spc="190" dirty="0">
                <a:latin typeface="Calibri"/>
                <a:cs typeface="Calibri"/>
              </a:rPr>
              <a:t>company, </a:t>
            </a:r>
            <a:r>
              <a:rPr sz="2750" spc="195" dirty="0">
                <a:latin typeface="Calibri"/>
                <a:cs typeface="Calibri"/>
              </a:rPr>
              <a:t> </a:t>
            </a:r>
            <a:r>
              <a:rPr sz="2750" spc="130" dirty="0">
                <a:latin typeface="Calibri"/>
                <a:cs typeface="Calibri"/>
              </a:rPr>
              <a:t>corporation, </a:t>
            </a:r>
            <a:r>
              <a:rPr sz="2750" spc="110" dirty="0">
                <a:latin typeface="Calibri"/>
                <a:cs typeface="Calibri"/>
              </a:rPr>
              <a:t>or </a:t>
            </a:r>
            <a:r>
              <a:rPr sz="2750" spc="185" dirty="0">
                <a:latin typeface="Calibri"/>
                <a:cs typeface="Calibri"/>
              </a:rPr>
              <a:t>association </a:t>
            </a:r>
            <a:r>
              <a:rPr sz="2750" spc="145" dirty="0">
                <a:latin typeface="Calibri"/>
                <a:cs typeface="Calibri"/>
              </a:rPr>
              <a:t>that </a:t>
            </a:r>
            <a:r>
              <a:rPr sz="2750" spc="165" dirty="0">
                <a:latin typeface="Calibri"/>
                <a:cs typeface="Calibri"/>
              </a:rPr>
              <a:t>is </a:t>
            </a:r>
            <a:r>
              <a:rPr sz="2750" spc="155" dirty="0">
                <a:latin typeface="Calibri"/>
                <a:cs typeface="Calibri"/>
              </a:rPr>
              <a:t>organized </a:t>
            </a:r>
            <a:r>
              <a:rPr sz="2750" spc="235" dirty="0">
                <a:latin typeface="Calibri"/>
                <a:cs typeface="Calibri"/>
              </a:rPr>
              <a:t>as </a:t>
            </a:r>
            <a:r>
              <a:rPr sz="2750" spc="175" dirty="0">
                <a:latin typeface="Calibri"/>
                <a:cs typeface="Calibri"/>
              </a:rPr>
              <a:t>a </a:t>
            </a:r>
            <a:r>
              <a:rPr sz="2750" spc="215" dirty="0">
                <a:latin typeface="Calibri"/>
                <a:cs typeface="Calibri"/>
              </a:rPr>
              <a:t>for- </a:t>
            </a:r>
            <a:r>
              <a:rPr sz="2750" spc="220" dirty="0">
                <a:latin typeface="Calibri"/>
                <a:cs typeface="Calibri"/>
              </a:rPr>
              <a:t> </a:t>
            </a:r>
            <a:r>
              <a:rPr sz="2750" spc="125" dirty="0">
                <a:latin typeface="Calibri"/>
                <a:cs typeface="Calibri"/>
              </a:rPr>
              <a:t>profit </a:t>
            </a:r>
            <a:r>
              <a:rPr sz="2750" spc="110" dirty="0">
                <a:latin typeface="Calibri"/>
                <a:cs typeface="Calibri"/>
              </a:rPr>
              <a:t>or </a:t>
            </a:r>
            <a:r>
              <a:rPr sz="2750" spc="130" dirty="0">
                <a:latin typeface="Calibri"/>
                <a:cs typeface="Calibri"/>
              </a:rPr>
              <a:t>nonprofit </a:t>
            </a:r>
            <a:r>
              <a:rPr sz="2750" spc="105" dirty="0">
                <a:latin typeface="Calibri"/>
                <a:cs typeface="Calibri"/>
              </a:rPr>
              <a:t>entity, </a:t>
            </a:r>
            <a:r>
              <a:rPr sz="2750" spc="160" dirty="0">
                <a:latin typeface="Calibri"/>
                <a:cs typeface="Calibri"/>
              </a:rPr>
              <a:t>strip </a:t>
            </a:r>
            <a:r>
              <a:rPr sz="2750" spc="100" dirty="0">
                <a:latin typeface="Calibri"/>
                <a:cs typeface="Calibri"/>
              </a:rPr>
              <a:t>mall </a:t>
            </a:r>
            <a:r>
              <a:rPr sz="2750" spc="60" dirty="0">
                <a:latin typeface="Calibri"/>
                <a:cs typeface="Calibri"/>
              </a:rPr>
              <a:t>(e.g. </a:t>
            </a:r>
            <a:r>
              <a:rPr sz="2750" spc="180" dirty="0">
                <a:latin typeface="Calibri"/>
                <a:cs typeface="Calibri"/>
              </a:rPr>
              <a:t>property </a:t>
            </a:r>
            <a:r>
              <a:rPr sz="2750" spc="185" dirty="0">
                <a:latin typeface="Calibri"/>
                <a:cs typeface="Calibri"/>
              </a:rPr>
              <a:t> </a:t>
            </a:r>
            <a:r>
              <a:rPr sz="2750" spc="215" dirty="0">
                <a:latin typeface="Calibri"/>
                <a:cs typeface="Calibri"/>
              </a:rPr>
              <a:t>complex </a:t>
            </a:r>
            <a:r>
              <a:rPr sz="2750" spc="155" dirty="0">
                <a:latin typeface="Calibri"/>
                <a:cs typeface="Calibri"/>
              </a:rPr>
              <a:t>containing </a:t>
            </a:r>
            <a:r>
              <a:rPr sz="2750" spc="145" dirty="0">
                <a:latin typeface="Calibri"/>
                <a:cs typeface="Calibri"/>
              </a:rPr>
              <a:t>two </a:t>
            </a:r>
            <a:r>
              <a:rPr sz="2750" spc="110" dirty="0">
                <a:latin typeface="Calibri"/>
                <a:cs typeface="Calibri"/>
              </a:rPr>
              <a:t>or </a:t>
            </a:r>
            <a:r>
              <a:rPr sz="2750" spc="170" dirty="0">
                <a:latin typeface="Calibri"/>
                <a:cs typeface="Calibri"/>
              </a:rPr>
              <a:t>more </a:t>
            </a:r>
            <a:r>
              <a:rPr sz="2750" spc="195" dirty="0">
                <a:latin typeface="Calibri"/>
                <a:cs typeface="Calibri"/>
              </a:rPr>
              <a:t>commercial </a:t>
            </a:r>
            <a:r>
              <a:rPr sz="2750" spc="114" dirty="0">
                <a:latin typeface="Calibri"/>
                <a:cs typeface="Calibri"/>
              </a:rPr>
              <a:t>entities), </a:t>
            </a:r>
            <a:r>
              <a:rPr sz="2750" spc="120" dirty="0">
                <a:latin typeface="Calibri"/>
                <a:cs typeface="Calibri"/>
              </a:rPr>
              <a:t> industrial </a:t>
            </a:r>
            <a:r>
              <a:rPr sz="2750" spc="100" dirty="0">
                <a:latin typeface="Calibri"/>
                <a:cs typeface="Calibri"/>
              </a:rPr>
              <a:t>facility, </a:t>
            </a:r>
            <a:r>
              <a:rPr sz="2750" spc="140" dirty="0">
                <a:latin typeface="Calibri"/>
                <a:cs typeface="Calibri"/>
              </a:rPr>
              <a:t>school, </a:t>
            </a:r>
            <a:r>
              <a:rPr sz="2750" spc="195" dirty="0">
                <a:latin typeface="Calibri"/>
                <a:cs typeface="Calibri"/>
              </a:rPr>
              <a:t>school </a:t>
            </a:r>
            <a:r>
              <a:rPr sz="2750" spc="130" dirty="0">
                <a:latin typeface="Calibri"/>
                <a:cs typeface="Calibri"/>
              </a:rPr>
              <a:t>district, California </a:t>
            </a:r>
            <a:r>
              <a:rPr sz="2750" spc="195" dirty="0">
                <a:latin typeface="Calibri"/>
                <a:cs typeface="Calibri"/>
              </a:rPr>
              <a:t>State </a:t>
            </a:r>
            <a:r>
              <a:rPr sz="2750" spc="-610" dirty="0">
                <a:latin typeface="Calibri"/>
                <a:cs typeface="Calibri"/>
              </a:rPr>
              <a:t> </a:t>
            </a:r>
            <a:r>
              <a:rPr sz="2750" spc="105" dirty="0">
                <a:latin typeface="Calibri"/>
                <a:cs typeface="Calibri"/>
              </a:rPr>
              <a:t>University, </a:t>
            </a:r>
            <a:r>
              <a:rPr sz="2750" spc="204" dirty="0">
                <a:latin typeface="Calibri"/>
                <a:cs typeface="Calibri"/>
              </a:rPr>
              <a:t>community </a:t>
            </a:r>
            <a:r>
              <a:rPr sz="2750" spc="140" dirty="0">
                <a:latin typeface="Calibri"/>
                <a:cs typeface="Calibri"/>
              </a:rPr>
              <a:t>colleges, </a:t>
            </a:r>
            <a:r>
              <a:rPr sz="2750" spc="135" dirty="0">
                <a:latin typeface="Calibri"/>
                <a:cs typeface="Calibri"/>
              </a:rPr>
              <a:t>University </a:t>
            </a:r>
            <a:r>
              <a:rPr sz="2750" spc="130" dirty="0">
                <a:latin typeface="Calibri"/>
                <a:cs typeface="Calibri"/>
              </a:rPr>
              <a:t>of </a:t>
            </a:r>
            <a:r>
              <a:rPr sz="2750" spc="100" dirty="0">
                <a:latin typeface="Calibri"/>
                <a:cs typeface="Calibri"/>
              </a:rPr>
              <a:t>California, </a:t>
            </a:r>
            <a:r>
              <a:rPr sz="2750" spc="105" dirty="0">
                <a:latin typeface="Calibri"/>
                <a:cs typeface="Calibri"/>
              </a:rPr>
              <a:t> </a:t>
            </a:r>
            <a:r>
              <a:rPr sz="2750" spc="195" dirty="0">
                <a:latin typeface="Calibri"/>
                <a:cs typeface="Calibri"/>
              </a:rPr>
              <a:t>special </a:t>
            </a:r>
            <a:r>
              <a:rPr sz="2750" spc="170" dirty="0">
                <a:latin typeface="Calibri"/>
                <a:cs typeface="Calibri"/>
              </a:rPr>
              <a:t>district </a:t>
            </a:r>
            <a:r>
              <a:rPr sz="2750" spc="110" dirty="0">
                <a:latin typeface="Calibri"/>
                <a:cs typeface="Calibri"/>
              </a:rPr>
              <a:t>or </a:t>
            </a:r>
            <a:r>
              <a:rPr sz="2750" spc="175" dirty="0">
                <a:latin typeface="Calibri"/>
                <a:cs typeface="Calibri"/>
              </a:rPr>
              <a:t>a </a:t>
            </a:r>
            <a:r>
              <a:rPr sz="2750" spc="90" dirty="0">
                <a:latin typeface="Calibri"/>
                <a:cs typeface="Calibri"/>
              </a:rPr>
              <a:t>federal, </a:t>
            </a:r>
            <a:r>
              <a:rPr sz="2750" spc="125" dirty="0">
                <a:latin typeface="Calibri"/>
                <a:cs typeface="Calibri"/>
              </a:rPr>
              <a:t>state, </a:t>
            </a:r>
            <a:r>
              <a:rPr sz="2750" spc="85" dirty="0">
                <a:latin typeface="Calibri"/>
                <a:cs typeface="Calibri"/>
              </a:rPr>
              <a:t>local, </a:t>
            </a:r>
            <a:r>
              <a:rPr sz="2750" spc="114" dirty="0">
                <a:latin typeface="Calibri"/>
                <a:cs typeface="Calibri"/>
              </a:rPr>
              <a:t>regional </a:t>
            </a:r>
            <a:r>
              <a:rPr sz="2750" spc="235" dirty="0">
                <a:latin typeface="Calibri"/>
                <a:cs typeface="Calibri"/>
              </a:rPr>
              <a:t>agency </a:t>
            </a:r>
            <a:r>
              <a:rPr sz="2750" spc="-610" dirty="0">
                <a:latin typeface="Calibri"/>
                <a:cs typeface="Calibri"/>
              </a:rPr>
              <a:t> </a:t>
            </a:r>
            <a:r>
              <a:rPr sz="2750" spc="110" dirty="0">
                <a:latin typeface="Calibri"/>
                <a:cs typeface="Calibri"/>
              </a:rPr>
              <a:t>or</a:t>
            </a:r>
            <a:r>
              <a:rPr sz="2750" spc="105" dirty="0">
                <a:latin typeface="Calibri"/>
                <a:cs typeface="Calibri"/>
              </a:rPr>
              <a:t> </a:t>
            </a:r>
            <a:r>
              <a:rPr sz="2750" spc="140" dirty="0">
                <a:latin typeface="Calibri"/>
                <a:cs typeface="Calibri"/>
              </a:rPr>
              <a:t>facility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638510" y="8769046"/>
            <a:ext cx="2649855" cy="1518285"/>
          </a:xfrm>
          <a:custGeom>
            <a:avLst/>
            <a:gdLst/>
            <a:ahLst/>
            <a:cxnLst/>
            <a:rect l="l" t="t" r="r" b="b"/>
            <a:pathLst>
              <a:path w="2649855" h="1518284">
                <a:moveTo>
                  <a:pt x="0" y="1517953"/>
                </a:moveTo>
                <a:lnTo>
                  <a:pt x="25402" y="1466078"/>
                </a:lnTo>
                <a:lnTo>
                  <a:pt x="49478" y="1422064"/>
                </a:lnTo>
                <a:lnTo>
                  <a:pt x="75157" y="1379188"/>
                </a:lnTo>
                <a:lnTo>
                  <a:pt x="102377" y="1337438"/>
                </a:lnTo>
                <a:lnTo>
                  <a:pt x="131073" y="1296802"/>
                </a:lnTo>
                <a:lnTo>
                  <a:pt x="161184" y="1257268"/>
                </a:lnTo>
                <a:lnTo>
                  <a:pt x="192644" y="1218821"/>
                </a:lnTo>
                <a:lnTo>
                  <a:pt x="225392" y="1181451"/>
                </a:lnTo>
                <a:lnTo>
                  <a:pt x="259363" y="1145143"/>
                </a:lnTo>
                <a:lnTo>
                  <a:pt x="294495" y="1109886"/>
                </a:lnTo>
                <a:lnTo>
                  <a:pt x="330724" y="1075667"/>
                </a:lnTo>
                <a:lnTo>
                  <a:pt x="367986" y="1042473"/>
                </a:lnTo>
                <a:lnTo>
                  <a:pt x="406218" y="1010291"/>
                </a:lnTo>
                <a:lnTo>
                  <a:pt x="445357" y="979110"/>
                </a:lnTo>
                <a:lnTo>
                  <a:pt x="485340" y="948915"/>
                </a:lnTo>
                <a:lnTo>
                  <a:pt x="526103" y="919696"/>
                </a:lnTo>
                <a:lnTo>
                  <a:pt x="567583" y="891438"/>
                </a:lnTo>
                <a:lnTo>
                  <a:pt x="609716" y="864129"/>
                </a:lnTo>
                <a:lnTo>
                  <a:pt x="652439" y="837758"/>
                </a:lnTo>
                <a:lnTo>
                  <a:pt x="695689" y="812310"/>
                </a:lnTo>
                <a:lnTo>
                  <a:pt x="739403" y="787774"/>
                </a:lnTo>
                <a:lnTo>
                  <a:pt x="783516" y="764137"/>
                </a:lnTo>
                <a:lnTo>
                  <a:pt x="827966" y="741385"/>
                </a:lnTo>
                <a:lnTo>
                  <a:pt x="872690" y="719508"/>
                </a:lnTo>
                <a:lnTo>
                  <a:pt x="918260" y="698078"/>
                </a:lnTo>
                <a:lnTo>
                  <a:pt x="964073" y="677292"/>
                </a:lnTo>
                <a:lnTo>
                  <a:pt x="1010110" y="657101"/>
                </a:lnTo>
                <a:lnTo>
                  <a:pt x="1056352" y="637458"/>
                </a:lnTo>
                <a:lnTo>
                  <a:pt x="1102780" y="618313"/>
                </a:lnTo>
                <a:lnTo>
                  <a:pt x="1149377" y="599619"/>
                </a:lnTo>
                <a:lnTo>
                  <a:pt x="1196123" y="581327"/>
                </a:lnTo>
                <a:lnTo>
                  <a:pt x="1243000" y="563389"/>
                </a:lnTo>
                <a:lnTo>
                  <a:pt x="1289988" y="545757"/>
                </a:lnTo>
                <a:lnTo>
                  <a:pt x="1337070" y="528382"/>
                </a:lnTo>
                <a:lnTo>
                  <a:pt x="1384227" y="511216"/>
                </a:lnTo>
                <a:lnTo>
                  <a:pt x="1431440" y="494211"/>
                </a:lnTo>
                <a:lnTo>
                  <a:pt x="1667693" y="409904"/>
                </a:lnTo>
                <a:lnTo>
                  <a:pt x="1714851" y="392848"/>
                </a:lnTo>
                <a:lnTo>
                  <a:pt x="1761934" y="375615"/>
                </a:lnTo>
                <a:lnTo>
                  <a:pt x="1808924" y="358157"/>
                </a:lnTo>
                <a:lnTo>
                  <a:pt x="1855803" y="340424"/>
                </a:lnTo>
                <a:lnTo>
                  <a:pt x="1902550" y="322369"/>
                </a:lnTo>
                <a:lnTo>
                  <a:pt x="1949149" y="303943"/>
                </a:lnTo>
                <a:lnTo>
                  <a:pt x="1995580" y="285098"/>
                </a:lnTo>
                <a:lnTo>
                  <a:pt x="2041825" y="265786"/>
                </a:lnTo>
                <a:lnTo>
                  <a:pt x="2087865" y="245958"/>
                </a:lnTo>
                <a:lnTo>
                  <a:pt x="2133681" y="225567"/>
                </a:lnTo>
                <a:lnTo>
                  <a:pt x="2179255" y="204563"/>
                </a:lnTo>
                <a:lnTo>
                  <a:pt x="2224567" y="182898"/>
                </a:lnTo>
                <a:lnTo>
                  <a:pt x="2313404" y="139714"/>
                </a:lnTo>
                <a:lnTo>
                  <a:pt x="2357931" y="118371"/>
                </a:lnTo>
                <a:lnTo>
                  <a:pt x="2402613" y="97449"/>
                </a:lnTo>
                <a:lnTo>
                  <a:pt x="2447511" y="77139"/>
                </a:lnTo>
                <a:lnTo>
                  <a:pt x="2492685" y="57631"/>
                </a:lnTo>
                <a:lnTo>
                  <a:pt x="2538198" y="39116"/>
                </a:lnTo>
                <a:lnTo>
                  <a:pt x="2584109" y="21787"/>
                </a:lnTo>
                <a:lnTo>
                  <a:pt x="2630481" y="5832"/>
                </a:lnTo>
                <a:lnTo>
                  <a:pt x="2649489" y="0"/>
                </a:lnTo>
                <a:lnTo>
                  <a:pt x="2649489" y="1517953"/>
                </a:lnTo>
                <a:lnTo>
                  <a:pt x="0" y="1517953"/>
                </a:lnTo>
                <a:close/>
              </a:path>
            </a:pathLst>
          </a:custGeom>
          <a:solidFill>
            <a:srgbClr val="EC8126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845325" y="0"/>
            <a:ext cx="5443220" cy="1753870"/>
          </a:xfrm>
          <a:custGeom>
            <a:avLst/>
            <a:gdLst/>
            <a:ahLst/>
            <a:cxnLst/>
            <a:rect l="l" t="t" r="r" b="b"/>
            <a:pathLst>
              <a:path w="5443219" h="1753870">
                <a:moveTo>
                  <a:pt x="5442674" y="1519511"/>
                </a:moveTo>
                <a:lnTo>
                  <a:pt x="5317484" y="1554024"/>
                </a:lnTo>
                <a:lnTo>
                  <a:pt x="5225940" y="1577183"/>
                </a:lnTo>
                <a:lnTo>
                  <a:pt x="5132938" y="1599018"/>
                </a:lnTo>
                <a:lnTo>
                  <a:pt x="5038517" y="1619506"/>
                </a:lnTo>
                <a:lnTo>
                  <a:pt x="4942714" y="1638626"/>
                </a:lnTo>
                <a:lnTo>
                  <a:pt x="4845567" y="1656356"/>
                </a:lnTo>
                <a:lnTo>
                  <a:pt x="4747115" y="1672676"/>
                </a:lnTo>
                <a:lnTo>
                  <a:pt x="4647396" y="1687562"/>
                </a:lnTo>
                <a:lnTo>
                  <a:pt x="4546448" y="1700994"/>
                </a:lnTo>
                <a:lnTo>
                  <a:pt x="4444308" y="1712949"/>
                </a:lnTo>
                <a:lnTo>
                  <a:pt x="4341016" y="1723407"/>
                </a:lnTo>
                <a:lnTo>
                  <a:pt x="4236609" y="1732345"/>
                </a:lnTo>
                <a:lnTo>
                  <a:pt x="4131125" y="1739743"/>
                </a:lnTo>
                <a:lnTo>
                  <a:pt x="4024603" y="1745578"/>
                </a:lnTo>
                <a:lnTo>
                  <a:pt x="3917081" y="1749828"/>
                </a:lnTo>
                <a:lnTo>
                  <a:pt x="3808596" y="1752473"/>
                </a:lnTo>
                <a:lnTo>
                  <a:pt x="3699187" y="1753490"/>
                </a:lnTo>
                <a:lnTo>
                  <a:pt x="3588892" y="1752857"/>
                </a:lnTo>
                <a:lnTo>
                  <a:pt x="3477749" y="1750554"/>
                </a:lnTo>
                <a:lnTo>
                  <a:pt x="3365796" y="1746559"/>
                </a:lnTo>
                <a:lnTo>
                  <a:pt x="3253071" y="1740850"/>
                </a:lnTo>
                <a:lnTo>
                  <a:pt x="3139613" y="1733404"/>
                </a:lnTo>
                <a:lnTo>
                  <a:pt x="3025460" y="1724202"/>
                </a:lnTo>
                <a:lnTo>
                  <a:pt x="2910649" y="1713220"/>
                </a:lnTo>
                <a:lnTo>
                  <a:pt x="2795219" y="1700438"/>
                </a:lnTo>
                <a:lnTo>
                  <a:pt x="2679209" y="1685834"/>
                </a:lnTo>
                <a:lnTo>
                  <a:pt x="2562655" y="1669386"/>
                </a:lnTo>
                <a:lnTo>
                  <a:pt x="2445596" y="1651073"/>
                </a:lnTo>
                <a:lnTo>
                  <a:pt x="2328071" y="1630872"/>
                </a:lnTo>
                <a:lnTo>
                  <a:pt x="2269145" y="1620057"/>
                </a:lnTo>
                <a:lnTo>
                  <a:pt x="2210117" y="1608763"/>
                </a:lnTo>
                <a:lnTo>
                  <a:pt x="2150991" y="1596986"/>
                </a:lnTo>
                <a:lnTo>
                  <a:pt x="2091773" y="1584723"/>
                </a:lnTo>
                <a:lnTo>
                  <a:pt x="2032466" y="1571973"/>
                </a:lnTo>
                <a:lnTo>
                  <a:pt x="1973076" y="1558732"/>
                </a:lnTo>
                <a:lnTo>
                  <a:pt x="1913607" y="1544997"/>
                </a:lnTo>
                <a:lnTo>
                  <a:pt x="1854065" y="1530767"/>
                </a:lnTo>
                <a:lnTo>
                  <a:pt x="1794454" y="1516037"/>
                </a:lnTo>
                <a:lnTo>
                  <a:pt x="1742229" y="1502430"/>
                </a:lnTo>
                <a:lnTo>
                  <a:pt x="1690788" y="1488092"/>
                </a:lnTo>
                <a:lnTo>
                  <a:pt x="1640127" y="1473029"/>
                </a:lnTo>
                <a:lnTo>
                  <a:pt x="1590240" y="1457250"/>
                </a:lnTo>
                <a:lnTo>
                  <a:pt x="1541122" y="1440763"/>
                </a:lnTo>
                <a:lnTo>
                  <a:pt x="1492769" y="1423577"/>
                </a:lnTo>
                <a:lnTo>
                  <a:pt x="1445175" y="1405699"/>
                </a:lnTo>
                <a:lnTo>
                  <a:pt x="1398336" y="1387138"/>
                </a:lnTo>
                <a:lnTo>
                  <a:pt x="1352245" y="1367901"/>
                </a:lnTo>
                <a:lnTo>
                  <a:pt x="1306899" y="1347997"/>
                </a:lnTo>
                <a:lnTo>
                  <a:pt x="1262292" y="1327434"/>
                </a:lnTo>
                <a:lnTo>
                  <a:pt x="1218419" y="1306220"/>
                </a:lnTo>
                <a:lnTo>
                  <a:pt x="1175275" y="1284362"/>
                </a:lnTo>
                <a:lnTo>
                  <a:pt x="1132854" y="1261871"/>
                </a:lnTo>
                <a:lnTo>
                  <a:pt x="1091153" y="1238752"/>
                </a:lnTo>
                <a:lnTo>
                  <a:pt x="1050166" y="1215015"/>
                </a:lnTo>
                <a:lnTo>
                  <a:pt x="1009887" y="1190667"/>
                </a:lnTo>
                <a:lnTo>
                  <a:pt x="970313" y="1165717"/>
                </a:lnTo>
                <a:lnTo>
                  <a:pt x="931437" y="1140173"/>
                </a:lnTo>
                <a:lnTo>
                  <a:pt x="893254" y="1114043"/>
                </a:lnTo>
                <a:lnTo>
                  <a:pt x="855761" y="1087335"/>
                </a:lnTo>
                <a:lnTo>
                  <a:pt x="818951" y="1060057"/>
                </a:lnTo>
                <a:lnTo>
                  <a:pt x="782820" y="1032217"/>
                </a:lnTo>
                <a:lnTo>
                  <a:pt x="747362" y="1003824"/>
                </a:lnTo>
                <a:lnTo>
                  <a:pt x="712572" y="974885"/>
                </a:lnTo>
                <a:lnTo>
                  <a:pt x="678446" y="945409"/>
                </a:lnTo>
                <a:lnTo>
                  <a:pt x="644979" y="915403"/>
                </a:lnTo>
                <a:lnTo>
                  <a:pt x="612165" y="884876"/>
                </a:lnTo>
                <a:lnTo>
                  <a:pt x="579999" y="853837"/>
                </a:lnTo>
                <a:lnTo>
                  <a:pt x="548477" y="822292"/>
                </a:lnTo>
                <a:lnTo>
                  <a:pt x="517592" y="790250"/>
                </a:lnTo>
                <a:lnTo>
                  <a:pt x="487341" y="757720"/>
                </a:lnTo>
                <a:lnTo>
                  <a:pt x="457718" y="724709"/>
                </a:lnTo>
                <a:lnTo>
                  <a:pt x="428718" y="691226"/>
                </a:lnTo>
                <a:lnTo>
                  <a:pt x="400337" y="657279"/>
                </a:lnTo>
                <a:lnTo>
                  <a:pt x="372568" y="622875"/>
                </a:lnTo>
                <a:lnTo>
                  <a:pt x="345407" y="588023"/>
                </a:lnTo>
                <a:lnTo>
                  <a:pt x="318849" y="552731"/>
                </a:lnTo>
                <a:lnTo>
                  <a:pt x="292889" y="517007"/>
                </a:lnTo>
                <a:lnTo>
                  <a:pt x="267522" y="480859"/>
                </a:lnTo>
                <a:lnTo>
                  <a:pt x="242743" y="444296"/>
                </a:lnTo>
                <a:lnTo>
                  <a:pt x="218546" y="407325"/>
                </a:lnTo>
                <a:lnTo>
                  <a:pt x="194927" y="369955"/>
                </a:lnTo>
                <a:lnTo>
                  <a:pt x="171881" y="332194"/>
                </a:lnTo>
                <a:lnTo>
                  <a:pt x="149403" y="294049"/>
                </a:lnTo>
                <a:lnTo>
                  <a:pt x="127487" y="255529"/>
                </a:lnTo>
                <a:lnTo>
                  <a:pt x="106128" y="216642"/>
                </a:lnTo>
                <a:lnTo>
                  <a:pt x="85322" y="177397"/>
                </a:lnTo>
                <a:lnTo>
                  <a:pt x="65064" y="137801"/>
                </a:lnTo>
                <a:lnTo>
                  <a:pt x="45348" y="97862"/>
                </a:lnTo>
                <a:lnTo>
                  <a:pt x="26169" y="57588"/>
                </a:lnTo>
                <a:lnTo>
                  <a:pt x="7522" y="16988"/>
                </a:lnTo>
                <a:lnTo>
                  <a:pt x="0" y="0"/>
                </a:lnTo>
                <a:lnTo>
                  <a:pt x="5442674" y="0"/>
                </a:lnTo>
                <a:lnTo>
                  <a:pt x="5442674" y="1519511"/>
                </a:lnTo>
                <a:close/>
              </a:path>
            </a:pathLst>
          </a:custGeom>
          <a:solidFill>
            <a:srgbClr val="FAC4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3702050" cy="6965315"/>
          </a:xfrm>
          <a:custGeom>
            <a:avLst/>
            <a:gdLst/>
            <a:ahLst/>
            <a:cxnLst/>
            <a:rect l="l" t="t" r="r" b="b"/>
            <a:pathLst>
              <a:path w="3702050" h="6965315">
                <a:moveTo>
                  <a:pt x="3701548" y="0"/>
                </a:moveTo>
                <a:lnTo>
                  <a:pt x="0" y="0"/>
                </a:lnTo>
                <a:lnTo>
                  <a:pt x="0" y="6964708"/>
                </a:lnTo>
                <a:lnTo>
                  <a:pt x="65620" y="6946597"/>
                </a:lnTo>
                <a:lnTo>
                  <a:pt x="102215" y="6935462"/>
                </a:lnTo>
                <a:lnTo>
                  <a:pt x="138600" y="6923672"/>
                </a:lnTo>
                <a:lnTo>
                  <a:pt x="174766" y="6911236"/>
                </a:lnTo>
                <a:lnTo>
                  <a:pt x="210704" y="6898164"/>
                </a:lnTo>
                <a:lnTo>
                  <a:pt x="246405" y="6884463"/>
                </a:lnTo>
                <a:lnTo>
                  <a:pt x="281860" y="6870143"/>
                </a:lnTo>
                <a:lnTo>
                  <a:pt x="317060" y="6855212"/>
                </a:lnTo>
                <a:lnTo>
                  <a:pt x="351995" y="6839678"/>
                </a:lnTo>
                <a:lnTo>
                  <a:pt x="386657" y="6823552"/>
                </a:lnTo>
                <a:lnTo>
                  <a:pt x="421037" y="6806840"/>
                </a:lnTo>
                <a:lnTo>
                  <a:pt x="455124" y="6789553"/>
                </a:lnTo>
                <a:lnTo>
                  <a:pt x="488911" y="6771698"/>
                </a:lnTo>
                <a:lnTo>
                  <a:pt x="522388" y="6753284"/>
                </a:lnTo>
                <a:lnTo>
                  <a:pt x="555546" y="6734321"/>
                </a:lnTo>
                <a:lnTo>
                  <a:pt x="588376" y="6714816"/>
                </a:lnTo>
                <a:lnTo>
                  <a:pt x="620868" y="6694779"/>
                </a:lnTo>
                <a:lnTo>
                  <a:pt x="653015" y="6674218"/>
                </a:lnTo>
                <a:lnTo>
                  <a:pt x="684806" y="6653141"/>
                </a:lnTo>
                <a:lnTo>
                  <a:pt x="716232" y="6631559"/>
                </a:lnTo>
                <a:lnTo>
                  <a:pt x="747285" y="6609478"/>
                </a:lnTo>
                <a:lnTo>
                  <a:pt x="808233" y="6563859"/>
                </a:lnTo>
                <a:lnTo>
                  <a:pt x="867577" y="6516353"/>
                </a:lnTo>
                <a:lnTo>
                  <a:pt x="925244" y="6467030"/>
                </a:lnTo>
                <a:lnTo>
                  <a:pt x="981162" y="6415960"/>
                </a:lnTo>
                <a:lnTo>
                  <a:pt x="1035257" y="6363213"/>
                </a:lnTo>
                <a:lnTo>
                  <a:pt x="1087457" y="6308857"/>
                </a:lnTo>
                <a:lnTo>
                  <a:pt x="1137689" y="6252963"/>
                </a:lnTo>
                <a:lnTo>
                  <a:pt x="1185880" y="6195600"/>
                </a:lnTo>
                <a:lnTo>
                  <a:pt x="1231958" y="6136837"/>
                </a:lnTo>
                <a:lnTo>
                  <a:pt x="1275848" y="6076745"/>
                </a:lnTo>
                <a:lnTo>
                  <a:pt x="1317479" y="6015393"/>
                </a:lnTo>
                <a:lnTo>
                  <a:pt x="1356778" y="5952851"/>
                </a:lnTo>
                <a:lnTo>
                  <a:pt x="1393671" y="5889187"/>
                </a:lnTo>
                <a:lnTo>
                  <a:pt x="1428086" y="5824473"/>
                </a:lnTo>
                <a:lnTo>
                  <a:pt x="1459951" y="5758776"/>
                </a:lnTo>
                <a:lnTo>
                  <a:pt x="1489191" y="5692168"/>
                </a:lnTo>
                <a:lnTo>
                  <a:pt x="1515735" y="5624718"/>
                </a:lnTo>
                <a:lnTo>
                  <a:pt x="1539510" y="5556495"/>
                </a:lnTo>
                <a:lnTo>
                  <a:pt x="1560442" y="5487568"/>
                </a:lnTo>
                <a:lnTo>
                  <a:pt x="1578459" y="5418008"/>
                </a:lnTo>
                <a:lnTo>
                  <a:pt x="1593487" y="5347884"/>
                </a:lnTo>
                <a:lnTo>
                  <a:pt x="1605455" y="5277266"/>
                </a:lnTo>
                <a:lnTo>
                  <a:pt x="1614289" y="5206223"/>
                </a:lnTo>
                <a:lnTo>
                  <a:pt x="1619917" y="5134825"/>
                </a:lnTo>
                <a:lnTo>
                  <a:pt x="1622265" y="5063141"/>
                </a:lnTo>
                <a:lnTo>
                  <a:pt x="1621261" y="4991242"/>
                </a:lnTo>
                <a:lnTo>
                  <a:pt x="1616831" y="4919196"/>
                </a:lnTo>
                <a:lnTo>
                  <a:pt x="1608904" y="4847074"/>
                </a:lnTo>
                <a:lnTo>
                  <a:pt x="1597405" y="4774944"/>
                </a:lnTo>
                <a:lnTo>
                  <a:pt x="1582263" y="4702877"/>
                </a:lnTo>
                <a:lnTo>
                  <a:pt x="1563405" y="4630942"/>
                </a:lnTo>
                <a:lnTo>
                  <a:pt x="1540756" y="4559209"/>
                </a:lnTo>
                <a:lnTo>
                  <a:pt x="1514246" y="4487748"/>
                </a:lnTo>
                <a:lnTo>
                  <a:pt x="1485787" y="4417217"/>
                </a:lnTo>
                <a:lnTo>
                  <a:pt x="1456945" y="4347186"/>
                </a:lnTo>
                <a:lnTo>
                  <a:pt x="1427879" y="4277629"/>
                </a:lnTo>
                <a:lnTo>
                  <a:pt x="1340908" y="4071512"/>
                </a:lnTo>
                <a:lnTo>
                  <a:pt x="1326653" y="4037494"/>
                </a:lnTo>
                <a:lnTo>
                  <a:pt x="1298526" y="3969715"/>
                </a:lnTo>
                <a:lnTo>
                  <a:pt x="1271041" y="3902252"/>
                </a:lnTo>
                <a:lnTo>
                  <a:pt x="1244356" y="3835078"/>
                </a:lnTo>
                <a:lnTo>
                  <a:pt x="1218628" y="3768165"/>
                </a:lnTo>
                <a:lnTo>
                  <a:pt x="1194016" y="3701483"/>
                </a:lnTo>
                <a:lnTo>
                  <a:pt x="1170675" y="3635006"/>
                </a:lnTo>
                <a:lnTo>
                  <a:pt x="1148765" y="3568704"/>
                </a:lnTo>
                <a:lnTo>
                  <a:pt x="1128443" y="3502549"/>
                </a:lnTo>
                <a:lnTo>
                  <a:pt x="1109866" y="3436512"/>
                </a:lnTo>
                <a:lnTo>
                  <a:pt x="1093192" y="3370567"/>
                </a:lnTo>
                <a:lnTo>
                  <a:pt x="1078578" y="3304683"/>
                </a:lnTo>
                <a:lnTo>
                  <a:pt x="1066183" y="3238833"/>
                </a:lnTo>
                <a:lnTo>
                  <a:pt x="1056163" y="3172989"/>
                </a:lnTo>
                <a:lnTo>
                  <a:pt x="1048677" y="3107121"/>
                </a:lnTo>
                <a:lnTo>
                  <a:pt x="1043881" y="3041203"/>
                </a:lnTo>
                <a:lnTo>
                  <a:pt x="1041934" y="2975205"/>
                </a:lnTo>
                <a:lnTo>
                  <a:pt x="1042078" y="2942167"/>
                </a:lnTo>
                <a:lnTo>
                  <a:pt x="1044700" y="2875996"/>
                </a:lnTo>
                <a:lnTo>
                  <a:pt x="1050563" y="2809676"/>
                </a:lnTo>
                <a:lnTo>
                  <a:pt x="1059827" y="2743176"/>
                </a:lnTo>
                <a:lnTo>
                  <a:pt x="1072649" y="2676470"/>
                </a:lnTo>
                <a:lnTo>
                  <a:pt x="1089186" y="2609528"/>
                </a:lnTo>
                <a:lnTo>
                  <a:pt x="1109596" y="2542322"/>
                </a:lnTo>
                <a:lnTo>
                  <a:pt x="1134036" y="2474825"/>
                </a:lnTo>
                <a:lnTo>
                  <a:pt x="1162665" y="2407007"/>
                </a:lnTo>
                <a:lnTo>
                  <a:pt x="1195639" y="2338840"/>
                </a:lnTo>
                <a:lnTo>
                  <a:pt x="1213805" y="2304617"/>
                </a:lnTo>
                <a:lnTo>
                  <a:pt x="1233117" y="2270296"/>
                </a:lnTo>
                <a:lnTo>
                  <a:pt x="1253594" y="2235874"/>
                </a:lnTo>
                <a:lnTo>
                  <a:pt x="1275255" y="2201348"/>
                </a:lnTo>
                <a:lnTo>
                  <a:pt x="1298122" y="2166712"/>
                </a:lnTo>
                <a:lnTo>
                  <a:pt x="1322212" y="2131965"/>
                </a:lnTo>
                <a:lnTo>
                  <a:pt x="1347547" y="2097102"/>
                </a:lnTo>
                <a:lnTo>
                  <a:pt x="1374145" y="2062120"/>
                </a:lnTo>
                <a:lnTo>
                  <a:pt x="1402027" y="2027016"/>
                </a:lnTo>
                <a:lnTo>
                  <a:pt x="1431212" y="1991786"/>
                </a:lnTo>
                <a:lnTo>
                  <a:pt x="1461720" y="1956425"/>
                </a:lnTo>
                <a:lnTo>
                  <a:pt x="1493570" y="1920932"/>
                </a:lnTo>
                <a:lnTo>
                  <a:pt x="1526783" y="1885302"/>
                </a:lnTo>
                <a:lnTo>
                  <a:pt x="1561377" y="1849531"/>
                </a:lnTo>
                <a:lnTo>
                  <a:pt x="1597373" y="1813617"/>
                </a:lnTo>
                <a:lnTo>
                  <a:pt x="1634790" y="1777556"/>
                </a:lnTo>
                <a:lnTo>
                  <a:pt x="1673649" y="1741343"/>
                </a:lnTo>
                <a:lnTo>
                  <a:pt x="1713968" y="1704976"/>
                </a:lnTo>
                <a:lnTo>
                  <a:pt x="1755767" y="1668451"/>
                </a:lnTo>
                <a:lnTo>
                  <a:pt x="1799067" y="1631765"/>
                </a:lnTo>
                <a:lnTo>
                  <a:pt x="1843887" y="1594913"/>
                </a:lnTo>
                <a:lnTo>
                  <a:pt x="1890246" y="1557893"/>
                </a:lnTo>
                <a:lnTo>
                  <a:pt x="1938164" y="1520701"/>
                </a:lnTo>
                <a:lnTo>
                  <a:pt x="1987661" y="1483333"/>
                </a:lnTo>
                <a:lnTo>
                  <a:pt x="2038757" y="1445785"/>
                </a:lnTo>
                <a:lnTo>
                  <a:pt x="2091471" y="1408055"/>
                </a:lnTo>
                <a:lnTo>
                  <a:pt x="2145823" y="1370139"/>
                </a:lnTo>
                <a:lnTo>
                  <a:pt x="2201833" y="1332033"/>
                </a:lnTo>
                <a:lnTo>
                  <a:pt x="2259520" y="1293733"/>
                </a:lnTo>
                <a:lnTo>
                  <a:pt x="2318904" y="1255237"/>
                </a:lnTo>
                <a:lnTo>
                  <a:pt x="2380006" y="1216540"/>
                </a:lnTo>
                <a:lnTo>
                  <a:pt x="2442843" y="1177638"/>
                </a:lnTo>
                <a:lnTo>
                  <a:pt x="2507437" y="1138530"/>
                </a:lnTo>
                <a:lnTo>
                  <a:pt x="2626997" y="1067403"/>
                </a:lnTo>
                <a:lnTo>
                  <a:pt x="2679103" y="1035044"/>
                </a:lnTo>
                <a:lnTo>
                  <a:pt x="2730131" y="1002149"/>
                </a:lnTo>
                <a:lnTo>
                  <a:pt x="2780086" y="968731"/>
                </a:lnTo>
                <a:lnTo>
                  <a:pt x="2828975" y="934805"/>
                </a:lnTo>
                <a:lnTo>
                  <a:pt x="2876804" y="900385"/>
                </a:lnTo>
                <a:lnTo>
                  <a:pt x="2923579" y="865487"/>
                </a:lnTo>
                <a:lnTo>
                  <a:pt x="2969305" y="830124"/>
                </a:lnTo>
                <a:lnTo>
                  <a:pt x="3013990" y="794311"/>
                </a:lnTo>
                <a:lnTo>
                  <a:pt x="3057638" y="758063"/>
                </a:lnTo>
                <a:lnTo>
                  <a:pt x="3100256" y="721394"/>
                </a:lnTo>
                <a:lnTo>
                  <a:pt x="3141851" y="684319"/>
                </a:lnTo>
                <a:lnTo>
                  <a:pt x="3182427" y="646851"/>
                </a:lnTo>
                <a:lnTo>
                  <a:pt x="3221991" y="609007"/>
                </a:lnTo>
                <a:lnTo>
                  <a:pt x="3260550" y="570799"/>
                </a:lnTo>
                <a:lnTo>
                  <a:pt x="3298109" y="532243"/>
                </a:lnTo>
                <a:lnTo>
                  <a:pt x="3334674" y="493353"/>
                </a:lnTo>
                <a:lnTo>
                  <a:pt x="3370251" y="454144"/>
                </a:lnTo>
                <a:lnTo>
                  <a:pt x="3404846" y="414630"/>
                </a:lnTo>
                <a:lnTo>
                  <a:pt x="3438466" y="374826"/>
                </a:lnTo>
                <a:lnTo>
                  <a:pt x="3471116" y="334745"/>
                </a:lnTo>
                <a:lnTo>
                  <a:pt x="3502803" y="294404"/>
                </a:lnTo>
                <a:lnTo>
                  <a:pt x="3533532" y="253815"/>
                </a:lnTo>
                <a:lnTo>
                  <a:pt x="3563309" y="212995"/>
                </a:lnTo>
                <a:lnTo>
                  <a:pt x="3592141" y="171956"/>
                </a:lnTo>
                <a:lnTo>
                  <a:pt x="3620033" y="130714"/>
                </a:lnTo>
                <a:lnTo>
                  <a:pt x="3646992" y="89283"/>
                </a:lnTo>
                <a:lnTo>
                  <a:pt x="3673024" y="47678"/>
                </a:lnTo>
                <a:lnTo>
                  <a:pt x="3698134" y="5913"/>
                </a:lnTo>
                <a:lnTo>
                  <a:pt x="3701548" y="0"/>
                </a:lnTo>
                <a:close/>
              </a:path>
            </a:pathLst>
          </a:custGeom>
          <a:solidFill>
            <a:srgbClr val="EC8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988147" y="3202045"/>
            <a:ext cx="3300095" cy="7085330"/>
          </a:xfrm>
          <a:custGeom>
            <a:avLst/>
            <a:gdLst/>
            <a:ahLst/>
            <a:cxnLst/>
            <a:rect l="l" t="t" r="r" b="b"/>
            <a:pathLst>
              <a:path w="3300094" h="7085330">
                <a:moveTo>
                  <a:pt x="0" y="7084953"/>
                </a:moveTo>
                <a:lnTo>
                  <a:pt x="3299852" y="7084953"/>
                </a:lnTo>
                <a:lnTo>
                  <a:pt x="3299852" y="0"/>
                </a:lnTo>
                <a:lnTo>
                  <a:pt x="3258918" y="25052"/>
                </a:lnTo>
                <a:lnTo>
                  <a:pt x="3226772" y="45613"/>
                </a:lnTo>
                <a:lnTo>
                  <a:pt x="3194981" y="66689"/>
                </a:lnTo>
                <a:lnTo>
                  <a:pt x="3163554" y="88272"/>
                </a:lnTo>
                <a:lnTo>
                  <a:pt x="3132502" y="110352"/>
                </a:lnTo>
                <a:lnTo>
                  <a:pt x="3071554" y="155972"/>
                </a:lnTo>
                <a:lnTo>
                  <a:pt x="3012210" y="203477"/>
                </a:lnTo>
                <a:lnTo>
                  <a:pt x="2954542" y="252800"/>
                </a:lnTo>
                <a:lnTo>
                  <a:pt x="2898624" y="303870"/>
                </a:lnTo>
                <a:lnTo>
                  <a:pt x="2844529" y="356618"/>
                </a:lnTo>
                <a:lnTo>
                  <a:pt x="2792329" y="410974"/>
                </a:lnTo>
                <a:lnTo>
                  <a:pt x="2742097" y="466868"/>
                </a:lnTo>
                <a:lnTo>
                  <a:pt x="2693906" y="524231"/>
                </a:lnTo>
                <a:lnTo>
                  <a:pt x="2647829" y="582993"/>
                </a:lnTo>
                <a:lnTo>
                  <a:pt x="2603938" y="643086"/>
                </a:lnTo>
                <a:lnTo>
                  <a:pt x="2562307" y="704438"/>
                </a:lnTo>
                <a:lnTo>
                  <a:pt x="2523009" y="766980"/>
                </a:lnTo>
                <a:lnTo>
                  <a:pt x="2486115" y="830643"/>
                </a:lnTo>
                <a:lnTo>
                  <a:pt x="2451700" y="895358"/>
                </a:lnTo>
                <a:lnTo>
                  <a:pt x="2419836" y="961054"/>
                </a:lnTo>
                <a:lnTo>
                  <a:pt x="2390595" y="1027662"/>
                </a:lnTo>
                <a:lnTo>
                  <a:pt x="2364051" y="1095113"/>
                </a:lnTo>
                <a:lnTo>
                  <a:pt x="2340277" y="1163336"/>
                </a:lnTo>
                <a:lnTo>
                  <a:pt x="2319345" y="1232263"/>
                </a:lnTo>
                <a:lnTo>
                  <a:pt x="2301328" y="1301823"/>
                </a:lnTo>
                <a:lnTo>
                  <a:pt x="2286299" y="1371946"/>
                </a:lnTo>
                <a:lnTo>
                  <a:pt x="2274331" y="1442565"/>
                </a:lnTo>
                <a:lnTo>
                  <a:pt x="2265497" y="1513608"/>
                </a:lnTo>
                <a:lnTo>
                  <a:pt x="2259869" y="1585006"/>
                </a:lnTo>
                <a:lnTo>
                  <a:pt x="2257521" y="1656689"/>
                </a:lnTo>
                <a:lnTo>
                  <a:pt x="2258526" y="1728589"/>
                </a:lnTo>
                <a:lnTo>
                  <a:pt x="2262955" y="1800635"/>
                </a:lnTo>
                <a:lnTo>
                  <a:pt x="2270883" y="1872757"/>
                </a:lnTo>
                <a:lnTo>
                  <a:pt x="2282381" y="1944887"/>
                </a:lnTo>
                <a:lnTo>
                  <a:pt x="2297523" y="2016953"/>
                </a:lnTo>
                <a:lnTo>
                  <a:pt x="2316382" y="2088888"/>
                </a:lnTo>
                <a:lnTo>
                  <a:pt x="2339030" y="2160621"/>
                </a:lnTo>
                <a:lnTo>
                  <a:pt x="2365540" y="2232083"/>
                </a:lnTo>
                <a:lnTo>
                  <a:pt x="2394000" y="2302614"/>
                </a:lnTo>
                <a:lnTo>
                  <a:pt x="2422841" y="2372644"/>
                </a:lnTo>
                <a:lnTo>
                  <a:pt x="2451908" y="2442201"/>
                </a:lnTo>
                <a:lnTo>
                  <a:pt x="2538878" y="2648319"/>
                </a:lnTo>
                <a:lnTo>
                  <a:pt x="2553133" y="2682336"/>
                </a:lnTo>
                <a:lnTo>
                  <a:pt x="2581260" y="2750116"/>
                </a:lnTo>
                <a:lnTo>
                  <a:pt x="2608745" y="2817579"/>
                </a:lnTo>
                <a:lnTo>
                  <a:pt x="2635430" y="2884753"/>
                </a:lnTo>
                <a:lnTo>
                  <a:pt x="2661158" y="2951666"/>
                </a:lnTo>
                <a:lnTo>
                  <a:pt x="2685771" y="3018347"/>
                </a:lnTo>
                <a:lnTo>
                  <a:pt x="2709111" y="3084825"/>
                </a:lnTo>
                <a:lnTo>
                  <a:pt x="2731021" y="3151127"/>
                </a:lnTo>
                <a:lnTo>
                  <a:pt x="2751343" y="3217282"/>
                </a:lnTo>
                <a:lnTo>
                  <a:pt x="2769920" y="3283318"/>
                </a:lnTo>
                <a:lnTo>
                  <a:pt x="2786595" y="3349264"/>
                </a:lnTo>
                <a:lnTo>
                  <a:pt x="2801208" y="3415148"/>
                </a:lnTo>
                <a:lnTo>
                  <a:pt x="2813604" y="3480998"/>
                </a:lnTo>
                <a:lnTo>
                  <a:pt x="2823623" y="3546842"/>
                </a:lnTo>
                <a:lnTo>
                  <a:pt x="2831110" y="3612709"/>
                </a:lnTo>
                <a:lnTo>
                  <a:pt x="2835905" y="3678628"/>
                </a:lnTo>
                <a:lnTo>
                  <a:pt x="2837852" y="3744626"/>
                </a:lnTo>
                <a:lnTo>
                  <a:pt x="2837708" y="3777664"/>
                </a:lnTo>
                <a:lnTo>
                  <a:pt x="2835087" y="3843834"/>
                </a:lnTo>
                <a:lnTo>
                  <a:pt x="2829223" y="3910155"/>
                </a:lnTo>
                <a:lnTo>
                  <a:pt x="2819959" y="3976655"/>
                </a:lnTo>
                <a:lnTo>
                  <a:pt x="2807137" y="4043361"/>
                </a:lnTo>
                <a:lnTo>
                  <a:pt x="2790600" y="4110303"/>
                </a:lnTo>
                <a:lnTo>
                  <a:pt x="2770190" y="4177509"/>
                </a:lnTo>
                <a:lnTo>
                  <a:pt x="2745750" y="4245006"/>
                </a:lnTo>
                <a:lnTo>
                  <a:pt x="2717121" y="4312824"/>
                </a:lnTo>
                <a:lnTo>
                  <a:pt x="2684147" y="4380991"/>
                </a:lnTo>
                <a:lnTo>
                  <a:pt x="2665981" y="4415214"/>
                </a:lnTo>
                <a:lnTo>
                  <a:pt x="2646670" y="4449534"/>
                </a:lnTo>
                <a:lnTo>
                  <a:pt x="2626193" y="4483956"/>
                </a:lnTo>
                <a:lnTo>
                  <a:pt x="2604531" y="4518483"/>
                </a:lnTo>
                <a:lnTo>
                  <a:pt x="2581665" y="4553118"/>
                </a:lnTo>
                <a:lnTo>
                  <a:pt x="2557574" y="4587866"/>
                </a:lnTo>
                <a:lnTo>
                  <a:pt x="2532239" y="4622728"/>
                </a:lnTo>
                <a:lnTo>
                  <a:pt x="2505641" y="4657710"/>
                </a:lnTo>
                <a:lnTo>
                  <a:pt x="2477759" y="4692815"/>
                </a:lnTo>
                <a:lnTo>
                  <a:pt x="2448574" y="4728045"/>
                </a:lnTo>
                <a:lnTo>
                  <a:pt x="2418067" y="4763405"/>
                </a:lnTo>
                <a:lnTo>
                  <a:pt x="2386216" y="4798899"/>
                </a:lnTo>
                <a:lnTo>
                  <a:pt x="2353004" y="4834529"/>
                </a:lnTo>
                <a:lnTo>
                  <a:pt x="2318409" y="4870299"/>
                </a:lnTo>
                <a:lnTo>
                  <a:pt x="2282413" y="4906213"/>
                </a:lnTo>
                <a:lnTo>
                  <a:pt x="2244996" y="4942275"/>
                </a:lnTo>
                <a:lnTo>
                  <a:pt x="2206138" y="4978487"/>
                </a:lnTo>
                <a:lnTo>
                  <a:pt x="2165818" y="5014854"/>
                </a:lnTo>
                <a:lnTo>
                  <a:pt x="2124019" y="5051379"/>
                </a:lnTo>
                <a:lnTo>
                  <a:pt x="2080719" y="5088066"/>
                </a:lnTo>
                <a:lnTo>
                  <a:pt x="2035900" y="5124917"/>
                </a:lnTo>
                <a:lnTo>
                  <a:pt x="1989541" y="5161938"/>
                </a:lnTo>
                <a:lnTo>
                  <a:pt x="1941623" y="5199130"/>
                </a:lnTo>
                <a:lnTo>
                  <a:pt x="1892125" y="5236498"/>
                </a:lnTo>
                <a:lnTo>
                  <a:pt x="1841030" y="5274045"/>
                </a:lnTo>
                <a:lnTo>
                  <a:pt x="1788315" y="5311775"/>
                </a:lnTo>
                <a:lnTo>
                  <a:pt x="1733963" y="5349692"/>
                </a:lnTo>
                <a:lnTo>
                  <a:pt x="1677954" y="5387798"/>
                </a:lnTo>
                <a:lnTo>
                  <a:pt x="1620266" y="5426097"/>
                </a:lnTo>
                <a:lnTo>
                  <a:pt x="1560882" y="5464594"/>
                </a:lnTo>
                <a:lnTo>
                  <a:pt x="1499781" y="5503291"/>
                </a:lnTo>
                <a:lnTo>
                  <a:pt x="1436943" y="5542192"/>
                </a:lnTo>
                <a:lnTo>
                  <a:pt x="1372349" y="5581301"/>
                </a:lnTo>
                <a:lnTo>
                  <a:pt x="1252789" y="5652428"/>
                </a:lnTo>
                <a:lnTo>
                  <a:pt x="1200683" y="5684786"/>
                </a:lnTo>
                <a:lnTo>
                  <a:pt x="1149656" y="5717682"/>
                </a:lnTo>
                <a:lnTo>
                  <a:pt x="1099700" y="5751100"/>
                </a:lnTo>
                <a:lnTo>
                  <a:pt x="1050811" y="5785026"/>
                </a:lnTo>
                <a:lnTo>
                  <a:pt x="1002982" y="5819445"/>
                </a:lnTo>
                <a:lnTo>
                  <a:pt x="956208" y="5854344"/>
                </a:lnTo>
                <a:lnTo>
                  <a:pt x="910481" y="5889707"/>
                </a:lnTo>
                <a:lnTo>
                  <a:pt x="865797" y="5925519"/>
                </a:lnTo>
                <a:lnTo>
                  <a:pt x="822148" y="5961767"/>
                </a:lnTo>
                <a:lnTo>
                  <a:pt x="779530" y="5998436"/>
                </a:lnTo>
                <a:lnTo>
                  <a:pt x="737936" y="6035512"/>
                </a:lnTo>
                <a:lnTo>
                  <a:pt x="697359" y="6072979"/>
                </a:lnTo>
                <a:lnTo>
                  <a:pt x="657795" y="6110824"/>
                </a:lnTo>
                <a:lnTo>
                  <a:pt x="619236" y="6149031"/>
                </a:lnTo>
                <a:lnTo>
                  <a:pt x="581678" y="6187587"/>
                </a:lnTo>
                <a:lnTo>
                  <a:pt x="545113" y="6226477"/>
                </a:lnTo>
                <a:lnTo>
                  <a:pt x="509536" y="6265686"/>
                </a:lnTo>
                <a:lnTo>
                  <a:pt x="474940" y="6305201"/>
                </a:lnTo>
                <a:lnTo>
                  <a:pt x="441320" y="6345005"/>
                </a:lnTo>
                <a:lnTo>
                  <a:pt x="408670" y="6385085"/>
                </a:lnTo>
                <a:lnTo>
                  <a:pt x="376984" y="6425427"/>
                </a:lnTo>
                <a:lnTo>
                  <a:pt x="346255" y="6466015"/>
                </a:lnTo>
                <a:lnTo>
                  <a:pt x="316477" y="6506836"/>
                </a:lnTo>
                <a:lnTo>
                  <a:pt x="287646" y="6547875"/>
                </a:lnTo>
                <a:lnTo>
                  <a:pt x="259753" y="6589117"/>
                </a:lnTo>
                <a:lnTo>
                  <a:pt x="232794" y="6630547"/>
                </a:lnTo>
                <a:lnTo>
                  <a:pt x="206763" y="6672152"/>
                </a:lnTo>
                <a:lnTo>
                  <a:pt x="181652" y="6713917"/>
                </a:lnTo>
                <a:lnTo>
                  <a:pt x="157458" y="6755828"/>
                </a:lnTo>
                <a:lnTo>
                  <a:pt x="134172" y="6797869"/>
                </a:lnTo>
                <a:lnTo>
                  <a:pt x="111790" y="6840026"/>
                </a:lnTo>
                <a:lnTo>
                  <a:pt x="90304" y="6882285"/>
                </a:lnTo>
                <a:lnTo>
                  <a:pt x="69710" y="6924631"/>
                </a:lnTo>
                <a:lnTo>
                  <a:pt x="50002" y="6967050"/>
                </a:lnTo>
                <a:lnTo>
                  <a:pt x="31172" y="7009528"/>
                </a:lnTo>
                <a:lnTo>
                  <a:pt x="13215" y="7052049"/>
                </a:lnTo>
                <a:lnTo>
                  <a:pt x="0" y="7084953"/>
                </a:lnTo>
                <a:close/>
              </a:path>
            </a:pathLst>
          </a:custGeom>
          <a:solidFill>
            <a:srgbClr val="EBD6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8326622"/>
            <a:ext cx="4603115" cy="1960880"/>
          </a:xfrm>
          <a:custGeom>
            <a:avLst/>
            <a:gdLst/>
            <a:ahLst/>
            <a:cxnLst/>
            <a:rect l="l" t="t" r="r" b="b"/>
            <a:pathLst>
              <a:path w="4603115" h="1960879">
                <a:moveTo>
                  <a:pt x="0" y="1614"/>
                </a:moveTo>
                <a:lnTo>
                  <a:pt x="40874" y="724"/>
                </a:lnTo>
                <a:lnTo>
                  <a:pt x="131909" y="0"/>
                </a:lnTo>
                <a:lnTo>
                  <a:pt x="224086" y="935"/>
                </a:lnTo>
                <a:lnTo>
                  <a:pt x="317361" y="3542"/>
                </a:lnTo>
                <a:lnTo>
                  <a:pt x="411692" y="7828"/>
                </a:lnTo>
                <a:lnTo>
                  <a:pt x="507035" y="13803"/>
                </a:lnTo>
                <a:lnTo>
                  <a:pt x="603348" y="21478"/>
                </a:lnTo>
                <a:lnTo>
                  <a:pt x="700589" y="30862"/>
                </a:lnTo>
                <a:lnTo>
                  <a:pt x="798714" y="41964"/>
                </a:lnTo>
                <a:lnTo>
                  <a:pt x="897681" y="54795"/>
                </a:lnTo>
                <a:lnTo>
                  <a:pt x="997447" y="69364"/>
                </a:lnTo>
                <a:lnTo>
                  <a:pt x="1097970" y="85680"/>
                </a:lnTo>
                <a:lnTo>
                  <a:pt x="1199206" y="103754"/>
                </a:lnTo>
                <a:lnTo>
                  <a:pt x="1301113" y="123595"/>
                </a:lnTo>
                <a:lnTo>
                  <a:pt x="1403648" y="145212"/>
                </a:lnTo>
                <a:lnTo>
                  <a:pt x="1506768" y="168616"/>
                </a:lnTo>
                <a:lnTo>
                  <a:pt x="1610431" y="193816"/>
                </a:lnTo>
                <a:lnTo>
                  <a:pt x="1714593" y="220822"/>
                </a:lnTo>
                <a:lnTo>
                  <a:pt x="1819213" y="249643"/>
                </a:lnTo>
                <a:lnTo>
                  <a:pt x="1924247" y="280290"/>
                </a:lnTo>
                <a:lnTo>
                  <a:pt x="2029653" y="312771"/>
                </a:lnTo>
                <a:lnTo>
                  <a:pt x="2135387" y="347097"/>
                </a:lnTo>
                <a:lnTo>
                  <a:pt x="2241408" y="383278"/>
                </a:lnTo>
                <a:lnTo>
                  <a:pt x="2347672" y="421322"/>
                </a:lnTo>
                <a:lnTo>
                  <a:pt x="2454137" y="461240"/>
                </a:lnTo>
                <a:lnTo>
                  <a:pt x="2560759" y="503041"/>
                </a:lnTo>
                <a:lnTo>
                  <a:pt x="2667497" y="546735"/>
                </a:lnTo>
                <a:lnTo>
                  <a:pt x="2774307" y="592332"/>
                </a:lnTo>
                <a:lnTo>
                  <a:pt x="2881146" y="639841"/>
                </a:lnTo>
                <a:lnTo>
                  <a:pt x="2987973" y="689272"/>
                </a:lnTo>
                <a:lnTo>
                  <a:pt x="3094743" y="740635"/>
                </a:lnTo>
                <a:lnTo>
                  <a:pt x="3201415" y="793939"/>
                </a:lnTo>
                <a:lnTo>
                  <a:pt x="3254701" y="821323"/>
                </a:lnTo>
                <a:lnTo>
                  <a:pt x="3307946" y="849195"/>
                </a:lnTo>
                <a:lnTo>
                  <a:pt x="3361145" y="877557"/>
                </a:lnTo>
                <a:lnTo>
                  <a:pt x="3414292" y="906411"/>
                </a:lnTo>
                <a:lnTo>
                  <a:pt x="3467383" y="935758"/>
                </a:lnTo>
                <a:lnTo>
                  <a:pt x="3520412" y="965598"/>
                </a:lnTo>
                <a:lnTo>
                  <a:pt x="3573373" y="995933"/>
                </a:lnTo>
                <a:lnTo>
                  <a:pt x="3626262" y="1026765"/>
                </a:lnTo>
                <a:lnTo>
                  <a:pt x="3679073" y="1058094"/>
                </a:lnTo>
                <a:lnTo>
                  <a:pt x="3725137" y="1086213"/>
                </a:lnTo>
                <a:lnTo>
                  <a:pt x="3770238" y="1114807"/>
                </a:lnTo>
                <a:lnTo>
                  <a:pt x="3814384" y="1143869"/>
                </a:lnTo>
                <a:lnTo>
                  <a:pt x="3857582" y="1173392"/>
                </a:lnTo>
                <a:lnTo>
                  <a:pt x="3899839" y="1203370"/>
                </a:lnTo>
                <a:lnTo>
                  <a:pt x="3941161" y="1233798"/>
                </a:lnTo>
                <a:lnTo>
                  <a:pt x="3981557" y="1264668"/>
                </a:lnTo>
                <a:lnTo>
                  <a:pt x="4021034" y="1295974"/>
                </a:lnTo>
                <a:lnTo>
                  <a:pt x="4059598" y="1327711"/>
                </a:lnTo>
                <a:lnTo>
                  <a:pt x="4097257" y="1359871"/>
                </a:lnTo>
                <a:lnTo>
                  <a:pt x="4134017" y="1392448"/>
                </a:lnTo>
                <a:lnTo>
                  <a:pt x="4169887" y="1425437"/>
                </a:lnTo>
                <a:lnTo>
                  <a:pt x="4204873" y="1458830"/>
                </a:lnTo>
                <a:lnTo>
                  <a:pt x="4238983" y="1492622"/>
                </a:lnTo>
                <a:lnTo>
                  <a:pt x="4272223" y="1526806"/>
                </a:lnTo>
                <a:lnTo>
                  <a:pt x="4304601" y="1561376"/>
                </a:lnTo>
                <a:lnTo>
                  <a:pt x="4336124" y="1596326"/>
                </a:lnTo>
                <a:lnTo>
                  <a:pt x="4366799" y="1631648"/>
                </a:lnTo>
                <a:lnTo>
                  <a:pt x="4396634" y="1667338"/>
                </a:lnTo>
                <a:lnTo>
                  <a:pt x="4425635" y="1703388"/>
                </a:lnTo>
                <a:lnTo>
                  <a:pt x="4453810" y="1739792"/>
                </a:lnTo>
                <a:lnTo>
                  <a:pt x="4481165" y="1776545"/>
                </a:lnTo>
                <a:lnTo>
                  <a:pt x="4507709" y="1813639"/>
                </a:lnTo>
                <a:lnTo>
                  <a:pt x="4533448" y="1851068"/>
                </a:lnTo>
                <a:lnTo>
                  <a:pt x="4558389" y="1888826"/>
                </a:lnTo>
                <a:lnTo>
                  <a:pt x="4582539" y="1926907"/>
                </a:lnTo>
                <a:lnTo>
                  <a:pt x="4602907" y="1960376"/>
                </a:lnTo>
                <a:lnTo>
                  <a:pt x="0" y="1960376"/>
                </a:lnTo>
                <a:lnTo>
                  <a:pt x="0" y="1614"/>
                </a:lnTo>
                <a:close/>
              </a:path>
            </a:pathLst>
          </a:custGeom>
          <a:solidFill>
            <a:srgbClr val="FAC4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722959" y="2507627"/>
            <a:ext cx="10671175" cy="6226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16199"/>
              </a:lnSpc>
              <a:spcBef>
                <a:spcPts val="100"/>
              </a:spcBef>
            </a:pPr>
            <a:r>
              <a:rPr sz="5000" b="1" spc="505" dirty="0">
                <a:solidFill>
                  <a:srgbClr val="FFFFFF"/>
                </a:solidFill>
                <a:latin typeface="Calibri"/>
                <a:cs typeface="Calibri"/>
              </a:rPr>
              <a:t>County </a:t>
            </a:r>
            <a:r>
              <a:rPr sz="5000" b="1" spc="434" dirty="0">
                <a:solidFill>
                  <a:srgbClr val="FFFFFF"/>
                </a:solidFill>
                <a:latin typeface="Calibri"/>
                <a:cs typeface="Calibri"/>
              </a:rPr>
              <a:t>Ordinance </a:t>
            </a:r>
            <a:r>
              <a:rPr sz="5000" b="1" spc="450" dirty="0">
                <a:solidFill>
                  <a:srgbClr val="FFFFFF"/>
                </a:solidFill>
                <a:latin typeface="Calibri"/>
                <a:cs typeface="Calibri"/>
              </a:rPr>
              <a:t>745 </a:t>
            </a:r>
            <a:r>
              <a:rPr sz="5000" spc="270" dirty="0">
                <a:solidFill>
                  <a:srgbClr val="FFFFFF"/>
                </a:solidFill>
                <a:latin typeface="Calibri"/>
                <a:cs typeface="Calibri"/>
              </a:rPr>
              <a:t>requires </a:t>
            </a:r>
            <a:r>
              <a:rPr sz="5000" spc="75" dirty="0">
                <a:solidFill>
                  <a:srgbClr val="FFFFFF"/>
                </a:solidFill>
                <a:latin typeface="Calibri"/>
                <a:cs typeface="Calibri"/>
              </a:rPr>
              <a:t>all </a:t>
            </a:r>
            <a:r>
              <a:rPr sz="5000" spc="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spc="345" dirty="0">
                <a:solidFill>
                  <a:srgbClr val="FFFFFF"/>
                </a:solidFill>
                <a:latin typeface="Calibri"/>
                <a:cs typeface="Calibri"/>
              </a:rPr>
              <a:t>commercial </a:t>
            </a:r>
            <a:r>
              <a:rPr sz="5000" spc="385" dirty="0">
                <a:solidFill>
                  <a:srgbClr val="FFFFFF"/>
                </a:solidFill>
                <a:latin typeface="Calibri"/>
                <a:cs typeface="Calibri"/>
              </a:rPr>
              <a:t>businesses </a:t>
            </a:r>
            <a:r>
              <a:rPr sz="5000" spc="34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5000" spc="3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spc="215" dirty="0">
                <a:solidFill>
                  <a:srgbClr val="FFFFFF"/>
                </a:solidFill>
                <a:latin typeface="Calibri"/>
                <a:cs typeface="Calibri"/>
              </a:rPr>
              <a:t>multifamily </a:t>
            </a:r>
            <a:r>
              <a:rPr sz="5000" spc="240" dirty="0">
                <a:solidFill>
                  <a:srgbClr val="FFFFFF"/>
                </a:solidFill>
                <a:latin typeface="Calibri"/>
                <a:cs typeface="Calibri"/>
              </a:rPr>
              <a:t>residential dwellings </a:t>
            </a:r>
            <a:r>
              <a:rPr sz="5000" spc="2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spc="165" dirty="0">
                <a:solidFill>
                  <a:srgbClr val="FFFFFF"/>
                </a:solidFill>
                <a:latin typeface="Calibri"/>
                <a:cs typeface="Calibri"/>
              </a:rPr>
              <a:t>within</a:t>
            </a:r>
            <a:r>
              <a:rPr sz="5000" spc="1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spc="28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5000" spc="1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spc="295" dirty="0">
                <a:solidFill>
                  <a:srgbClr val="FFFFFF"/>
                </a:solidFill>
                <a:latin typeface="Calibri"/>
                <a:cs typeface="Calibri"/>
              </a:rPr>
              <a:t>unincorporated</a:t>
            </a:r>
            <a:r>
              <a:rPr sz="5000" spc="1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spc="375" dirty="0">
                <a:solidFill>
                  <a:srgbClr val="FFFFFF"/>
                </a:solidFill>
                <a:latin typeface="Calibri"/>
                <a:cs typeface="Calibri"/>
              </a:rPr>
              <a:t>county</a:t>
            </a:r>
            <a:r>
              <a:rPr sz="5000" spc="1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spc="28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5000" spc="-1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spc="390" dirty="0">
                <a:solidFill>
                  <a:srgbClr val="FFFFFF"/>
                </a:solidFill>
                <a:latin typeface="Calibri"/>
                <a:cs typeface="Calibri"/>
              </a:rPr>
              <a:t>subscribe </a:t>
            </a:r>
            <a:r>
              <a:rPr sz="5000" spc="28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5000" spc="31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5000" spc="250" dirty="0">
                <a:solidFill>
                  <a:srgbClr val="FFFFFF"/>
                </a:solidFill>
                <a:latin typeface="Calibri"/>
                <a:cs typeface="Calibri"/>
              </a:rPr>
              <a:t>three </a:t>
            </a:r>
            <a:r>
              <a:rPr sz="5000" spc="260" dirty="0">
                <a:solidFill>
                  <a:srgbClr val="FFFFFF"/>
                </a:solidFill>
                <a:latin typeface="Calibri"/>
                <a:cs typeface="Calibri"/>
              </a:rPr>
              <a:t>bin </a:t>
            </a:r>
            <a:r>
              <a:rPr sz="5000" spc="285" dirty="0">
                <a:solidFill>
                  <a:srgbClr val="FFFFFF"/>
                </a:solidFill>
                <a:latin typeface="Calibri"/>
                <a:cs typeface="Calibri"/>
              </a:rPr>
              <a:t>collection </a:t>
            </a:r>
            <a:r>
              <a:rPr sz="5000" spc="2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spc="254" dirty="0">
                <a:solidFill>
                  <a:srgbClr val="FFFFFF"/>
                </a:solidFill>
                <a:latin typeface="Calibri"/>
                <a:cs typeface="Calibri"/>
              </a:rPr>
              <a:t>service, </a:t>
            </a:r>
            <a:r>
              <a:rPr sz="5000" spc="285" dirty="0">
                <a:solidFill>
                  <a:srgbClr val="FFFFFF"/>
                </a:solidFill>
                <a:latin typeface="Calibri"/>
                <a:cs typeface="Calibri"/>
              </a:rPr>
              <a:t>which </a:t>
            </a:r>
            <a:r>
              <a:rPr sz="5000" spc="395" dirty="0">
                <a:solidFill>
                  <a:srgbClr val="FFFFFF"/>
                </a:solidFill>
                <a:latin typeface="Calibri"/>
                <a:cs typeface="Calibri"/>
              </a:rPr>
              <a:t>consists </a:t>
            </a:r>
            <a:r>
              <a:rPr sz="5000" spc="22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5000" spc="170" dirty="0">
                <a:solidFill>
                  <a:srgbClr val="FFFFFF"/>
                </a:solidFill>
                <a:latin typeface="Calibri"/>
                <a:cs typeface="Calibri"/>
              </a:rPr>
              <a:t>trash, </a:t>
            </a:r>
            <a:r>
              <a:rPr sz="5000" spc="1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spc="335" dirty="0">
                <a:solidFill>
                  <a:srgbClr val="FFFFFF"/>
                </a:solidFill>
                <a:latin typeface="Calibri"/>
                <a:cs typeface="Calibri"/>
              </a:rPr>
              <a:t>recycling</a:t>
            </a:r>
            <a:r>
              <a:rPr sz="5000" spc="1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spc="34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5000" spc="1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spc="295" dirty="0">
                <a:solidFill>
                  <a:srgbClr val="FFFFFF"/>
                </a:solidFill>
                <a:latin typeface="Calibri"/>
                <a:cs typeface="Calibri"/>
              </a:rPr>
              <a:t>organic</a:t>
            </a:r>
            <a:r>
              <a:rPr sz="5000" spc="1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000" spc="270" dirty="0">
                <a:solidFill>
                  <a:srgbClr val="FFFFFF"/>
                </a:solidFill>
                <a:latin typeface="Calibri"/>
                <a:cs typeface="Calibri"/>
              </a:rPr>
              <a:t>recycling.</a:t>
            </a:r>
            <a:endParaRPr sz="5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5936" y="1362108"/>
            <a:ext cx="365252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0" spc="-270" dirty="0"/>
              <a:t>AB</a:t>
            </a:r>
            <a:r>
              <a:rPr sz="9000" spc="-135" dirty="0"/>
              <a:t> </a:t>
            </a:r>
            <a:r>
              <a:rPr sz="9000" spc="145" dirty="0"/>
              <a:t>341</a:t>
            </a:r>
            <a:endParaRPr sz="9000"/>
          </a:p>
        </p:txBody>
      </p:sp>
      <p:grpSp>
        <p:nvGrpSpPr>
          <p:cNvPr id="3" name="object 3"/>
          <p:cNvGrpSpPr/>
          <p:nvPr/>
        </p:nvGrpSpPr>
        <p:grpSpPr>
          <a:xfrm>
            <a:off x="11878298" y="3"/>
            <a:ext cx="6410325" cy="10287000"/>
            <a:chOff x="11878298" y="3"/>
            <a:chExt cx="6410325" cy="10287000"/>
          </a:xfrm>
        </p:grpSpPr>
        <p:sp>
          <p:nvSpPr>
            <p:cNvPr id="4" name="object 4"/>
            <p:cNvSpPr/>
            <p:nvPr/>
          </p:nvSpPr>
          <p:spPr>
            <a:xfrm>
              <a:off x="14988149" y="3202051"/>
              <a:ext cx="3300095" cy="7085330"/>
            </a:xfrm>
            <a:custGeom>
              <a:avLst/>
              <a:gdLst/>
              <a:ahLst/>
              <a:cxnLst/>
              <a:rect l="l" t="t" r="r" b="b"/>
              <a:pathLst>
                <a:path w="3300094" h="7085330">
                  <a:moveTo>
                    <a:pt x="0" y="7084948"/>
                  </a:moveTo>
                  <a:lnTo>
                    <a:pt x="3299850" y="7084948"/>
                  </a:lnTo>
                  <a:lnTo>
                    <a:pt x="3299850" y="0"/>
                  </a:lnTo>
                  <a:lnTo>
                    <a:pt x="3258916" y="25052"/>
                  </a:lnTo>
                  <a:lnTo>
                    <a:pt x="3226769" y="45613"/>
                  </a:lnTo>
                  <a:lnTo>
                    <a:pt x="3194979" y="66689"/>
                  </a:lnTo>
                  <a:lnTo>
                    <a:pt x="3163552" y="88272"/>
                  </a:lnTo>
                  <a:lnTo>
                    <a:pt x="3132500" y="110352"/>
                  </a:lnTo>
                  <a:lnTo>
                    <a:pt x="3071552" y="155972"/>
                  </a:lnTo>
                  <a:lnTo>
                    <a:pt x="3012208" y="203477"/>
                  </a:lnTo>
                  <a:lnTo>
                    <a:pt x="2954540" y="252800"/>
                  </a:lnTo>
                  <a:lnTo>
                    <a:pt x="2898622" y="303870"/>
                  </a:lnTo>
                  <a:lnTo>
                    <a:pt x="2844527" y="356618"/>
                  </a:lnTo>
                  <a:lnTo>
                    <a:pt x="2792327" y="410974"/>
                  </a:lnTo>
                  <a:lnTo>
                    <a:pt x="2742095" y="466868"/>
                  </a:lnTo>
                  <a:lnTo>
                    <a:pt x="2693904" y="524231"/>
                  </a:lnTo>
                  <a:lnTo>
                    <a:pt x="2647827" y="582993"/>
                  </a:lnTo>
                  <a:lnTo>
                    <a:pt x="2603936" y="643086"/>
                  </a:lnTo>
                  <a:lnTo>
                    <a:pt x="2562305" y="704438"/>
                  </a:lnTo>
                  <a:lnTo>
                    <a:pt x="2523006" y="766980"/>
                  </a:lnTo>
                  <a:lnTo>
                    <a:pt x="2486113" y="830643"/>
                  </a:lnTo>
                  <a:lnTo>
                    <a:pt x="2451698" y="895358"/>
                  </a:lnTo>
                  <a:lnTo>
                    <a:pt x="2419833" y="961054"/>
                  </a:lnTo>
                  <a:lnTo>
                    <a:pt x="2390593" y="1027662"/>
                  </a:lnTo>
                  <a:lnTo>
                    <a:pt x="2364049" y="1095113"/>
                  </a:lnTo>
                  <a:lnTo>
                    <a:pt x="2340275" y="1163336"/>
                  </a:lnTo>
                  <a:lnTo>
                    <a:pt x="2319342" y="1232263"/>
                  </a:lnTo>
                  <a:lnTo>
                    <a:pt x="2301326" y="1301823"/>
                  </a:lnTo>
                  <a:lnTo>
                    <a:pt x="2286297" y="1371946"/>
                  </a:lnTo>
                  <a:lnTo>
                    <a:pt x="2274329" y="1442565"/>
                  </a:lnTo>
                  <a:lnTo>
                    <a:pt x="2265495" y="1513608"/>
                  </a:lnTo>
                  <a:lnTo>
                    <a:pt x="2259867" y="1585006"/>
                  </a:lnTo>
                  <a:lnTo>
                    <a:pt x="2257519" y="1656689"/>
                  </a:lnTo>
                  <a:lnTo>
                    <a:pt x="2258524" y="1728589"/>
                  </a:lnTo>
                  <a:lnTo>
                    <a:pt x="2262953" y="1800635"/>
                  </a:lnTo>
                  <a:lnTo>
                    <a:pt x="2270881" y="1872757"/>
                  </a:lnTo>
                  <a:lnTo>
                    <a:pt x="2282379" y="1944887"/>
                  </a:lnTo>
                  <a:lnTo>
                    <a:pt x="2297521" y="2016953"/>
                  </a:lnTo>
                  <a:lnTo>
                    <a:pt x="2316380" y="2088888"/>
                  </a:lnTo>
                  <a:lnTo>
                    <a:pt x="2339028" y="2160621"/>
                  </a:lnTo>
                  <a:lnTo>
                    <a:pt x="2365538" y="2232083"/>
                  </a:lnTo>
                  <a:lnTo>
                    <a:pt x="2393998" y="2302614"/>
                  </a:lnTo>
                  <a:lnTo>
                    <a:pt x="2422839" y="2372644"/>
                  </a:lnTo>
                  <a:lnTo>
                    <a:pt x="2451906" y="2442201"/>
                  </a:lnTo>
                  <a:lnTo>
                    <a:pt x="2538876" y="2648319"/>
                  </a:lnTo>
                  <a:lnTo>
                    <a:pt x="2553131" y="2682336"/>
                  </a:lnTo>
                  <a:lnTo>
                    <a:pt x="2581258" y="2750116"/>
                  </a:lnTo>
                  <a:lnTo>
                    <a:pt x="2608743" y="2817579"/>
                  </a:lnTo>
                  <a:lnTo>
                    <a:pt x="2635428" y="2884753"/>
                  </a:lnTo>
                  <a:lnTo>
                    <a:pt x="2661156" y="2951666"/>
                  </a:lnTo>
                  <a:lnTo>
                    <a:pt x="2685769" y="3018347"/>
                  </a:lnTo>
                  <a:lnTo>
                    <a:pt x="2709109" y="3084825"/>
                  </a:lnTo>
                  <a:lnTo>
                    <a:pt x="2731019" y="3151127"/>
                  </a:lnTo>
                  <a:lnTo>
                    <a:pt x="2751341" y="3217282"/>
                  </a:lnTo>
                  <a:lnTo>
                    <a:pt x="2769918" y="3283318"/>
                  </a:lnTo>
                  <a:lnTo>
                    <a:pt x="2786592" y="3349264"/>
                  </a:lnTo>
                  <a:lnTo>
                    <a:pt x="2801206" y="3415148"/>
                  </a:lnTo>
                  <a:lnTo>
                    <a:pt x="2813601" y="3480998"/>
                  </a:lnTo>
                  <a:lnTo>
                    <a:pt x="2823621" y="3546842"/>
                  </a:lnTo>
                  <a:lnTo>
                    <a:pt x="2831108" y="3612709"/>
                  </a:lnTo>
                  <a:lnTo>
                    <a:pt x="2835903" y="3678628"/>
                  </a:lnTo>
                  <a:lnTo>
                    <a:pt x="2837850" y="3744626"/>
                  </a:lnTo>
                  <a:lnTo>
                    <a:pt x="2837706" y="3777664"/>
                  </a:lnTo>
                  <a:lnTo>
                    <a:pt x="2835085" y="3843834"/>
                  </a:lnTo>
                  <a:lnTo>
                    <a:pt x="2829221" y="3910155"/>
                  </a:lnTo>
                  <a:lnTo>
                    <a:pt x="2819957" y="3976655"/>
                  </a:lnTo>
                  <a:lnTo>
                    <a:pt x="2807135" y="4043361"/>
                  </a:lnTo>
                  <a:lnTo>
                    <a:pt x="2790598" y="4110303"/>
                  </a:lnTo>
                  <a:lnTo>
                    <a:pt x="2770188" y="4177509"/>
                  </a:lnTo>
                  <a:lnTo>
                    <a:pt x="2745748" y="4245006"/>
                  </a:lnTo>
                  <a:lnTo>
                    <a:pt x="2717119" y="4312824"/>
                  </a:lnTo>
                  <a:lnTo>
                    <a:pt x="2684145" y="4380991"/>
                  </a:lnTo>
                  <a:lnTo>
                    <a:pt x="2665979" y="4415214"/>
                  </a:lnTo>
                  <a:lnTo>
                    <a:pt x="2646667" y="4449534"/>
                  </a:lnTo>
                  <a:lnTo>
                    <a:pt x="2626191" y="4483956"/>
                  </a:lnTo>
                  <a:lnTo>
                    <a:pt x="2604529" y="4518483"/>
                  </a:lnTo>
                  <a:lnTo>
                    <a:pt x="2581663" y="4553118"/>
                  </a:lnTo>
                  <a:lnTo>
                    <a:pt x="2557572" y="4587866"/>
                  </a:lnTo>
                  <a:lnTo>
                    <a:pt x="2532237" y="4622728"/>
                  </a:lnTo>
                  <a:lnTo>
                    <a:pt x="2505639" y="4657710"/>
                  </a:lnTo>
                  <a:lnTo>
                    <a:pt x="2477757" y="4692815"/>
                  </a:lnTo>
                  <a:lnTo>
                    <a:pt x="2448572" y="4728045"/>
                  </a:lnTo>
                  <a:lnTo>
                    <a:pt x="2418064" y="4763405"/>
                  </a:lnTo>
                  <a:lnTo>
                    <a:pt x="2386214" y="4798899"/>
                  </a:lnTo>
                  <a:lnTo>
                    <a:pt x="2353002" y="4834529"/>
                  </a:lnTo>
                  <a:lnTo>
                    <a:pt x="2318407" y="4870299"/>
                  </a:lnTo>
                  <a:lnTo>
                    <a:pt x="2282411" y="4906213"/>
                  </a:lnTo>
                  <a:lnTo>
                    <a:pt x="2244994" y="4942275"/>
                  </a:lnTo>
                  <a:lnTo>
                    <a:pt x="2206135" y="4978487"/>
                  </a:lnTo>
                  <a:lnTo>
                    <a:pt x="2165816" y="5014854"/>
                  </a:lnTo>
                  <a:lnTo>
                    <a:pt x="2124017" y="5051379"/>
                  </a:lnTo>
                  <a:lnTo>
                    <a:pt x="2080717" y="5088066"/>
                  </a:lnTo>
                  <a:lnTo>
                    <a:pt x="2035898" y="5124917"/>
                  </a:lnTo>
                  <a:lnTo>
                    <a:pt x="1989539" y="5161938"/>
                  </a:lnTo>
                  <a:lnTo>
                    <a:pt x="1941620" y="5199130"/>
                  </a:lnTo>
                  <a:lnTo>
                    <a:pt x="1892123" y="5236498"/>
                  </a:lnTo>
                  <a:lnTo>
                    <a:pt x="1841027" y="5274045"/>
                  </a:lnTo>
                  <a:lnTo>
                    <a:pt x="1788313" y="5311775"/>
                  </a:lnTo>
                  <a:lnTo>
                    <a:pt x="1733961" y="5349692"/>
                  </a:lnTo>
                  <a:lnTo>
                    <a:pt x="1677951" y="5387798"/>
                  </a:lnTo>
                  <a:lnTo>
                    <a:pt x="1620264" y="5426097"/>
                  </a:lnTo>
                  <a:lnTo>
                    <a:pt x="1560880" y="5464594"/>
                  </a:lnTo>
                  <a:lnTo>
                    <a:pt x="1499779" y="5503291"/>
                  </a:lnTo>
                  <a:lnTo>
                    <a:pt x="1436941" y="5542192"/>
                  </a:lnTo>
                  <a:lnTo>
                    <a:pt x="1372347" y="5581301"/>
                  </a:lnTo>
                  <a:lnTo>
                    <a:pt x="1252787" y="5652428"/>
                  </a:lnTo>
                  <a:lnTo>
                    <a:pt x="1200681" y="5684786"/>
                  </a:lnTo>
                  <a:lnTo>
                    <a:pt x="1149653" y="5717682"/>
                  </a:lnTo>
                  <a:lnTo>
                    <a:pt x="1099698" y="5751100"/>
                  </a:lnTo>
                  <a:lnTo>
                    <a:pt x="1050809" y="5785026"/>
                  </a:lnTo>
                  <a:lnTo>
                    <a:pt x="1002980" y="5819445"/>
                  </a:lnTo>
                  <a:lnTo>
                    <a:pt x="956206" y="5854344"/>
                  </a:lnTo>
                  <a:lnTo>
                    <a:pt x="910479" y="5889707"/>
                  </a:lnTo>
                  <a:lnTo>
                    <a:pt x="865795" y="5925519"/>
                  </a:lnTo>
                  <a:lnTo>
                    <a:pt x="822146" y="5961767"/>
                  </a:lnTo>
                  <a:lnTo>
                    <a:pt x="779528" y="5998436"/>
                  </a:lnTo>
                  <a:lnTo>
                    <a:pt x="737934" y="6035512"/>
                  </a:lnTo>
                  <a:lnTo>
                    <a:pt x="697357" y="6072979"/>
                  </a:lnTo>
                  <a:lnTo>
                    <a:pt x="657793" y="6110824"/>
                  </a:lnTo>
                  <a:lnTo>
                    <a:pt x="619234" y="6149031"/>
                  </a:lnTo>
                  <a:lnTo>
                    <a:pt x="581676" y="6187587"/>
                  </a:lnTo>
                  <a:lnTo>
                    <a:pt x="545111" y="6226477"/>
                  </a:lnTo>
                  <a:lnTo>
                    <a:pt x="509533" y="6265686"/>
                  </a:lnTo>
                  <a:lnTo>
                    <a:pt x="474938" y="6305201"/>
                  </a:lnTo>
                  <a:lnTo>
                    <a:pt x="441318" y="6345005"/>
                  </a:lnTo>
                  <a:lnTo>
                    <a:pt x="408668" y="6385085"/>
                  </a:lnTo>
                  <a:lnTo>
                    <a:pt x="376982" y="6425427"/>
                  </a:lnTo>
                  <a:lnTo>
                    <a:pt x="346253" y="6466015"/>
                  </a:lnTo>
                  <a:lnTo>
                    <a:pt x="316475" y="6506836"/>
                  </a:lnTo>
                  <a:lnTo>
                    <a:pt x="287643" y="6547875"/>
                  </a:lnTo>
                  <a:lnTo>
                    <a:pt x="259751" y="6589117"/>
                  </a:lnTo>
                  <a:lnTo>
                    <a:pt x="232792" y="6630547"/>
                  </a:lnTo>
                  <a:lnTo>
                    <a:pt x="206761" y="6672152"/>
                  </a:lnTo>
                  <a:lnTo>
                    <a:pt x="181650" y="6713917"/>
                  </a:lnTo>
                  <a:lnTo>
                    <a:pt x="157455" y="6755828"/>
                  </a:lnTo>
                  <a:lnTo>
                    <a:pt x="134170" y="6797869"/>
                  </a:lnTo>
                  <a:lnTo>
                    <a:pt x="111787" y="6840026"/>
                  </a:lnTo>
                  <a:lnTo>
                    <a:pt x="90302" y="6882285"/>
                  </a:lnTo>
                  <a:lnTo>
                    <a:pt x="69708" y="6924631"/>
                  </a:lnTo>
                  <a:lnTo>
                    <a:pt x="49999" y="6967050"/>
                  </a:lnTo>
                  <a:lnTo>
                    <a:pt x="31170" y="7009528"/>
                  </a:lnTo>
                  <a:lnTo>
                    <a:pt x="13213" y="7052049"/>
                  </a:lnTo>
                  <a:lnTo>
                    <a:pt x="0" y="7084948"/>
                  </a:lnTo>
                  <a:close/>
                </a:path>
              </a:pathLst>
            </a:custGeom>
            <a:solidFill>
              <a:srgbClr val="FAC4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678277" y="4148535"/>
              <a:ext cx="3499485" cy="4006215"/>
            </a:xfrm>
            <a:custGeom>
              <a:avLst/>
              <a:gdLst/>
              <a:ahLst/>
              <a:cxnLst/>
              <a:rect l="l" t="t" r="r" b="b"/>
              <a:pathLst>
                <a:path w="3499484" h="4006215">
                  <a:moveTo>
                    <a:pt x="1024041" y="357697"/>
                  </a:moveTo>
                  <a:lnTo>
                    <a:pt x="1063007" y="325373"/>
                  </a:lnTo>
                  <a:lnTo>
                    <a:pt x="1102872" y="294118"/>
                  </a:lnTo>
                  <a:lnTo>
                    <a:pt x="1143639" y="263971"/>
                  </a:lnTo>
                  <a:lnTo>
                    <a:pt x="1185315" y="234971"/>
                  </a:lnTo>
                  <a:lnTo>
                    <a:pt x="1227905" y="207158"/>
                  </a:lnTo>
                  <a:lnTo>
                    <a:pt x="1271414" y="180572"/>
                  </a:lnTo>
                  <a:lnTo>
                    <a:pt x="1313651" y="156724"/>
                  </a:lnTo>
                  <a:lnTo>
                    <a:pt x="1356560" y="134333"/>
                  </a:lnTo>
                  <a:lnTo>
                    <a:pt x="1400089" y="113457"/>
                  </a:lnTo>
                  <a:lnTo>
                    <a:pt x="1444184" y="94152"/>
                  </a:lnTo>
                  <a:lnTo>
                    <a:pt x="1488791" y="76475"/>
                  </a:lnTo>
                  <a:lnTo>
                    <a:pt x="1533858" y="60482"/>
                  </a:lnTo>
                  <a:lnTo>
                    <a:pt x="1579332" y="46232"/>
                  </a:lnTo>
                  <a:lnTo>
                    <a:pt x="1625158" y="33779"/>
                  </a:lnTo>
                  <a:lnTo>
                    <a:pt x="1671285" y="23181"/>
                  </a:lnTo>
                  <a:lnTo>
                    <a:pt x="1717657" y="14495"/>
                  </a:lnTo>
                  <a:lnTo>
                    <a:pt x="1764224" y="7777"/>
                  </a:lnTo>
                  <a:lnTo>
                    <a:pt x="1810930" y="3084"/>
                  </a:lnTo>
                  <a:lnTo>
                    <a:pt x="1857723" y="472"/>
                  </a:lnTo>
                  <a:lnTo>
                    <a:pt x="1904550" y="0"/>
                  </a:lnTo>
                  <a:lnTo>
                    <a:pt x="1951357" y="1722"/>
                  </a:lnTo>
                  <a:lnTo>
                    <a:pt x="1998091" y="5696"/>
                  </a:lnTo>
                  <a:lnTo>
                    <a:pt x="2044699" y="11979"/>
                  </a:lnTo>
                  <a:lnTo>
                    <a:pt x="2091128" y="20627"/>
                  </a:lnTo>
                  <a:lnTo>
                    <a:pt x="2137324" y="31697"/>
                  </a:lnTo>
                  <a:lnTo>
                    <a:pt x="2183234" y="45246"/>
                  </a:lnTo>
                  <a:lnTo>
                    <a:pt x="2228805" y="61331"/>
                  </a:lnTo>
                  <a:lnTo>
                    <a:pt x="2273984" y="80008"/>
                  </a:lnTo>
                  <a:lnTo>
                    <a:pt x="2318716" y="101333"/>
                  </a:lnTo>
                  <a:lnTo>
                    <a:pt x="2362634" y="125062"/>
                  </a:lnTo>
                  <a:lnTo>
                    <a:pt x="2405101" y="150526"/>
                  </a:lnTo>
                  <a:lnTo>
                    <a:pt x="2446140" y="177656"/>
                  </a:lnTo>
                  <a:lnTo>
                    <a:pt x="2485774" y="206380"/>
                  </a:lnTo>
                  <a:lnTo>
                    <a:pt x="2524025" y="236629"/>
                  </a:lnTo>
                  <a:lnTo>
                    <a:pt x="2560916" y="268331"/>
                  </a:lnTo>
                  <a:lnTo>
                    <a:pt x="2596470" y="301417"/>
                  </a:lnTo>
                  <a:lnTo>
                    <a:pt x="2630710" y="335817"/>
                  </a:lnTo>
                  <a:lnTo>
                    <a:pt x="2663657" y="371459"/>
                  </a:lnTo>
                  <a:lnTo>
                    <a:pt x="2695335" y="408273"/>
                  </a:lnTo>
                  <a:lnTo>
                    <a:pt x="2725766" y="446188"/>
                  </a:lnTo>
                  <a:lnTo>
                    <a:pt x="2754973" y="485136"/>
                  </a:lnTo>
                  <a:lnTo>
                    <a:pt x="2782978" y="525044"/>
                  </a:lnTo>
                  <a:lnTo>
                    <a:pt x="2809805" y="565842"/>
                  </a:lnTo>
                  <a:lnTo>
                    <a:pt x="2835475" y="607461"/>
                  </a:lnTo>
                  <a:lnTo>
                    <a:pt x="2860013" y="649829"/>
                  </a:lnTo>
                  <a:lnTo>
                    <a:pt x="2883439" y="692876"/>
                  </a:lnTo>
                  <a:lnTo>
                    <a:pt x="2905777" y="736533"/>
                  </a:lnTo>
                  <a:lnTo>
                    <a:pt x="2927049" y="780727"/>
                  </a:lnTo>
                  <a:lnTo>
                    <a:pt x="2947279" y="825389"/>
                  </a:lnTo>
                  <a:lnTo>
                    <a:pt x="2966488" y="870449"/>
                  </a:lnTo>
                  <a:lnTo>
                    <a:pt x="2984700" y="915835"/>
                  </a:lnTo>
                  <a:lnTo>
                    <a:pt x="3001936" y="961479"/>
                  </a:lnTo>
                  <a:lnTo>
                    <a:pt x="3018221" y="1007308"/>
                  </a:lnTo>
                  <a:lnTo>
                    <a:pt x="3034366" y="1055303"/>
                  </a:lnTo>
                  <a:lnTo>
                    <a:pt x="3049769" y="1103483"/>
                  </a:lnTo>
                  <a:lnTo>
                    <a:pt x="3064494" y="1151832"/>
                  </a:lnTo>
                  <a:lnTo>
                    <a:pt x="3078603" y="1200334"/>
                  </a:lnTo>
                  <a:lnTo>
                    <a:pt x="3092159" y="1248973"/>
                  </a:lnTo>
                  <a:lnTo>
                    <a:pt x="3105223" y="1297733"/>
                  </a:lnTo>
                  <a:lnTo>
                    <a:pt x="3117860" y="1346596"/>
                  </a:lnTo>
                  <a:lnTo>
                    <a:pt x="3130131" y="1395548"/>
                  </a:lnTo>
                  <a:lnTo>
                    <a:pt x="3142099" y="1444571"/>
                  </a:lnTo>
                  <a:lnTo>
                    <a:pt x="3153827" y="1493650"/>
                  </a:lnTo>
                  <a:lnTo>
                    <a:pt x="3165378" y="1542769"/>
                  </a:lnTo>
                  <a:lnTo>
                    <a:pt x="3199592" y="1690200"/>
                  </a:lnTo>
                  <a:lnTo>
                    <a:pt x="3222662" y="1788387"/>
                  </a:lnTo>
                  <a:lnTo>
                    <a:pt x="3234464" y="1837402"/>
                  </a:lnTo>
                  <a:lnTo>
                    <a:pt x="3246526" y="1886343"/>
                  </a:lnTo>
                  <a:lnTo>
                    <a:pt x="3258913" y="1935194"/>
                  </a:lnTo>
                  <a:lnTo>
                    <a:pt x="3271686" y="1983939"/>
                  </a:lnTo>
                  <a:lnTo>
                    <a:pt x="3284908" y="2032561"/>
                  </a:lnTo>
                  <a:lnTo>
                    <a:pt x="3298642" y="2081044"/>
                  </a:lnTo>
                  <a:lnTo>
                    <a:pt x="3312950" y="2129372"/>
                  </a:lnTo>
                  <a:lnTo>
                    <a:pt x="3327896" y="2177529"/>
                  </a:lnTo>
                  <a:lnTo>
                    <a:pt x="3343541" y="2225498"/>
                  </a:lnTo>
                  <a:lnTo>
                    <a:pt x="3359949" y="2273264"/>
                  </a:lnTo>
                  <a:lnTo>
                    <a:pt x="3394818" y="2372570"/>
                  </a:lnTo>
                  <a:lnTo>
                    <a:pt x="3411812" y="2422346"/>
                  </a:lnTo>
                  <a:lnTo>
                    <a:pt x="3428124" y="2472280"/>
                  </a:lnTo>
                  <a:lnTo>
                    <a:pt x="3443460" y="2522430"/>
                  </a:lnTo>
                  <a:lnTo>
                    <a:pt x="3457527" y="2572855"/>
                  </a:lnTo>
                  <a:lnTo>
                    <a:pt x="3470035" y="2623611"/>
                  </a:lnTo>
                  <a:lnTo>
                    <a:pt x="3480689" y="2674756"/>
                  </a:lnTo>
                  <a:lnTo>
                    <a:pt x="3489198" y="2726349"/>
                  </a:lnTo>
                  <a:lnTo>
                    <a:pt x="3495269" y="2778445"/>
                  </a:lnTo>
                  <a:lnTo>
                    <a:pt x="3498610" y="2831104"/>
                  </a:lnTo>
                  <a:lnTo>
                    <a:pt x="3499304" y="2882595"/>
                  </a:lnTo>
                  <a:lnTo>
                    <a:pt x="3497366" y="2934161"/>
                  </a:lnTo>
                  <a:lnTo>
                    <a:pt x="3492847" y="2985663"/>
                  </a:lnTo>
                  <a:lnTo>
                    <a:pt x="3485800" y="3036960"/>
                  </a:lnTo>
                  <a:lnTo>
                    <a:pt x="3476278" y="3087914"/>
                  </a:lnTo>
                  <a:lnTo>
                    <a:pt x="3464335" y="3138383"/>
                  </a:lnTo>
                  <a:lnTo>
                    <a:pt x="3450023" y="3188228"/>
                  </a:lnTo>
                  <a:lnTo>
                    <a:pt x="3433395" y="3237309"/>
                  </a:lnTo>
                  <a:lnTo>
                    <a:pt x="3414504" y="3285486"/>
                  </a:lnTo>
                  <a:lnTo>
                    <a:pt x="3393403" y="3332619"/>
                  </a:lnTo>
                  <a:lnTo>
                    <a:pt x="3370717" y="3378229"/>
                  </a:lnTo>
                  <a:lnTo>
                    <a:pt x="3346002" y="3422787"/>
                  </a:lnTo>
                  <a:lnTo>
                    <a:pt x="3319301" y="3466187"/>
                  </a:lnTo>
                  <a:lnTo>
                    <a:pt x="3290660" y="3508320"/>
                  </a:lnTo>
                  <a:lnTo>
                    <a:pt x="3260120" y="3549081"/>
                  </a:lnTo>
                  <a:lnTo>
                    <a:pt x="3227728" y="3588361"/>
                  </a:lnTo>
                  <a:lnTo>
                    <a:pt x="3193526" y="3626053"/>
                  </a:lnTo>
                  <a:lnTo>
                    <a:pt x="3157558" y="3662051"/>
                  </a:lnTo>
                  <a:lnTo>
                    <a:pt x="3119870" y="3696247"/>
                  </a:lnTo>
                  <a:lnTo>
                    <a:pt x="3080503" y="3728534"/>
                  </a:lnTo>
                  <a:lnTo>
                    <a:pt x="3038989" y="3758710"/>
                  </a:lnTo>
                  <a:lnTo>
                    <a:pt x="2995382" y="3786437"/>
                  </a:lnTo>
                  <a:lnTo>
                    <a:pt x="2949988" y="3811870"/>
                  </a:lnTo>
                  <a:lnTo>
                    <a:pt x="2903108" y="3835163"/>
                  </a:lnTo>
                  <a:lnTo>
                    <a:pt x="2855047" y="3856472"/>
                  </a:lnTo>
                  <a:lnTo>
                    <a:pt x="2806109" y="3875949"/>
                  </a:lnTo>
                  <a:lnTo>
                    <a:pt x="2756596" y="3893751"/>
                  </a:lnTo>
                  <a:lnTo>
                    <a:pt x="2706811" y="3910031"/>
                  </a:lnTo>
                  <a:lnTo>
                    <a:pt x="2657060" y="3924944"/>
                  </a:lnTo>
                  <a:lnTo>
                    <a:pt x="2607644" y="3938644"/>
                  </a:lnTo>
                  <a:lnTo>
                    <a:pt x="2559258" y="3951011"/>
                  </a:lnTo>
                  <a:lnTo>
                    <a:pt x="2510658" y="3962026"/>
                  </a:lnTo>
                  <a:lnTo>
                    <a:pt x="2461865" y="3971724"/>
                  </a:lnTo>
                  <a:lnTo>
                    <a:pt x="2412897" y="3980140"/>
                  </a:lnTo>
                  <a:lnTo>
                    <a:pt x="2363773" y="3987309"/>
                  </a:lnTo>
                  <a:lnTo>
                    <a:pt x="2314512" y="3993265"/>
                  </a:lnTo>
                  <a:lnTo>
                    <a:pt x="2265132" y="3998043"/>
                  </a:lnTo>
                  <a:lnTo>
                    <a:pt x="2215653" y="4001679"/>
                  </a:lnTo>
                  <a:lnTo>
                    <a:pt x="2166094" y="4004206"/>
                  </a:lnTo>
                  <a:lnTo>
                    <a:pt x="2116474" y="4005661"/>
                  </a:lnTo>
                  <a:lnTo>
                    <a:pt x="2066810" y="4006077"/>
                  </a:lnTo>
                  <a:lnTo>
                    <a:pt x="2017124" y="4005489"/>
                  </a:lnTo>
                  <a:lnTo>
                    <a:pt x="1967432" y="4003933"/>
                  </a:lnTo>
                  <a:lnTo>
                    <a:pt x="1917755" y="4001444"/>
                  </a:lnTo>
                  <a:lnTo>
                    <a:pt x="1868110" y="3998055"/>
                  </a:lnTo>
                  <a:lnTo>
                    <a:pt x="1818518" y="3993802"/>
                  </a:lnTo>
                  <a:lnTo>
                    <a:pt x="1768997" y="3988720"/>
                  </a:lnTo>
                  <a:lnTo>
                    <a:pt x="1719566" y="3982844"/>
                  </a:lnTo>
                  <a:lnTo>
                    <a:pt x="1670243" y="3976208"/>
                  </a:lnTo>
                  <a:lnTo>
                    <a:pt x="1621048" y="3968847"/>
                  </a:lnTo>
                  <a:lnTo>
                    <a:pt x="1572000" y="3960796"/>
                  </a:lnTo>
                  <a:lnTo>
                    <a:pt x="1523443" y="3952176"/>
                  </a:lnTo>
                  <a:lnTo>
                    <a:pt x="1474904" y="3943004"/>
                  </a:lnTo>
                  <a:lnTo>
                    <a:pt x="1426415" y="3933246"/>
                  </a:lnTo>
                  <a:lnTo>
                    <a:pt x="1378010" y="3922865"/>
                  </a:lnTo>
                  <a:lnTo>
                    <a:pt x="1329723" y="3911827"/>
                  </a:lnTo>
                  <a:lnTo>
                    <a:pt x="1281587" y="3900098"/>
                  </a:lnTo>
                  <a:lnTo>
                    <a:pt x="1233637" y="3887643"/>
                  </a:lnTo>
                  <a:lnTo>
                    <a:pt x="1185906" y="3874426"/>
                  </a:lnTo>
                  <a:lnTo>
                    <a:pt x="1138429" y="3860412"/>
                  </a:lnTo>
                  <a:lnTo>
                    <a:pt x="1091238" y="3845568"/>
                  </a:lnTo>
                  <a:lnTo>
                    <a:pt x="1044367" y="3829858"/>
                  </a:lnTo>
                  <a:lnTo>
                    <a:pt x="997851" y="3813246"/>
                  </a:lnTo>
                  <a:lnTo>
                    <a:pt x="951723" y="3795699"/>
                  </a:lnTo>
                  <a:lnTo>
                    <a:pt x="906016" y="3777181"/>
                  </a:lnTo>
                  <a:lnTo>
                    <a:pt x="860765" y="3757658"/>
                  </a:lnTo>
                  <a:lnTo>
                    <a:pt x="816004" y="3737095"/>
                  </a:lnTo>
                  <a:lnTo>
                    <a:pt x="771766" y="3715456"/>
                  </a:lnTo>
                  <a:lnTo>
                    <a:pt x="728084" y="3692706"/>
                  </a:lnTo>
                  <a:lnTo>
                    <a:pt x="684993" y="3668812"/>
                  </a:lnTo>
                  <a:lnTo>
                    <a:pt x="642527" y="3643738"/>
                  </a:lnTo>
                  <a:lnTo>
                    <a:pt x="600719" y="3617449"/>
                  </a:lnTo>
                  <a:lnTo>
                    <a:pt x="559603" y="3589911"/>
                  </a:lnTo>
                  <a:lnTo>
                    <a:pt x="519212" y="3561087"/>
                  </a:lnTo>
                  <a:lnTo>
                    <a:pt x="479581" y="3530945"/>
                  </a:lnTo>
                  <a:lnTo>
                    <a:pt x="439093" y="3497072"/>
                  </a:lnTo>
                  <a:lnTo>
                    <a:pt x="399423" y="3461787"/>
                  </a:lnTo>
                  <a:lnTo>
                    <a:pt x="360764" y="3424968"/>
                  </a:lnTo>
                  <a:lnTo>
                    <a:pt x="323313" y="3386496"/>
                  </a:lnTo>
                  <a:lnTo>
                    <a:pt x="287264" y="3346249"/>
                  </a:lnTo>
                  <a:lnTo>
                    <a:pt x="255738" y="3308051"/>
                  </a:lnTo>
                  <a:lnTo>
                    <a:pt x="225640" y="3268677"/>
                  </a:lnTo>
                  <a:lnTo>
                    <a:pt x="197049" y="3228182"/>
                  </a:lnTo>
                  <a:lnTo>
                    <a:pt x="170041" y="3186622"/>
                  </a:lnTo>
                  <a:lnTo>
                    <a:pt x="144692" y="3144052"/>
                  </a:lnTo>
                  <a:lnTo>
                    <a:pt x="121078" y="3100527"/>
                  </a:lnTo>
                  <a:lnTo>
                    <a:pt x="99277" y="3056104"/>
                  </a:lnTo>
                  <a:lnTo>
                    <a:pt x="79364" y="3010837"/>
                  </a:lnTo>
                  <a:lnTo>
                    <a:pt x="61417" y="2964782"/>
                  </a:lnTo>
                  <a:lnTo>
                    <a:pt x="45511" y="2917995"/>
                  </a:lnTo>
                  <a:lnTo>
                    <a:pt x="31724" y="2870531"/>
                  </a:lnTo>
                  <a:lnTo>
                    <a:pt x="19803" y="2820185"/>
                  </a:lnTo>
                  <a:lnTo>
                    <a:pt x="10828" y="2769695"/>
                  </a:lnTo>
                  <a:lnTo>
                    <a:pt x="4641" y="2719092"/>
                  </a:lnTo>
                  <a:lnTo>
                    <a:pt x="1084" y="2668404"/>
                  </a:lnTo>
                  <a:lnTo>
                    <a:pt x="0" y="2617660"/>
                  </a:lnTo>
                  <a:lnTo>
                    <a:pt x="1230" y="2566890"/>
                  </a:lnTo>
                  <a:lnTo>
                    <a:pt x="4618" y="2516124"/>
                  </a:lnTo>
                  <a:lnTo>
                    <a:pt x="10007" y="2465390"/>
                  </a:lnTo>
                  <a:lnTo>
                    <a:pt x="17237" y="2414717"/>
                  </a:lnTo>
                  <a:lnTo>
                    <a:pt x="26153" y="2364136"/>
                  </a:lnTo>
                  <a:lnTo>
                    <a:pt x="36596" y="2313675"/>
                  </a:lnTo>
                  <a:lnTo>
                    <a:pt x="48233" y="2262745"/>
                  </a:lnTo>
                  <a:lnTo>
                    <a:pt x="60609" y="2211937"/>
                  </a:lnTo>
                  <a:lnTo>
                    <a:pt x="73661" y="2161250"/>
                  </a:lnTo>
                  <a:lnTo>
                    <a:pt x="87326" y="2110679"/>
                  </a:lnTo>
                  <a:lnTo>
                    <a:pt x="101539" y="2060225"/>
                  </a:lnTo>
                  <a:lnTo>
                    <a:pt x="116238" y="2009882"/>
                  </a:lnTo>
                  <a:lnTo>
                    <a:pt x="131358" y="1959650"/>
                  </a:lnTo>
                  <a:lnTo>
                    <a:pt x="146836" y="1909526"/>
                  </a:lnTo>
                  <a:lnTo>
                    <a:pt x="162608" y="1859507"/>
                  </a:lnTo>
                  <a:lnTo>
                    <a:pt x="178612" y="1809591"/>
                  </a:lnTo>
                  <a:lnTo>
                    <a:pt x="211056" y="1710058"/>
                  </a:lnTo>
                  <a:lnTo>
                    <a:pt x="227863" y="1659916"/>
                  </a:lnTo>
                  <a:lnTo>
                    <a:pt x="245069" y="1609914"/>
                  </a:lnTo>
                  <a:lnTo>
                    <a:pt x="262714" y="1560073"/>
                  </a:lnTo>
                  <a:lnTo>
                    <a:pt x="280833" y="1510416"/>
                  </a:lnTo>
                  <a:lnTo>
                    <a:pt x="299463" y="1460964"/>
                  </a:lnTo>
                  <a:lnTo>
                    <a:pt x="318643" y="1411740"/>
                  </a:lnTo>
                  <a:lnTo>
                    <a:pt x="338409" y="1362764"/>
                  </a:lnTo>
                  <a:lnTo>
                    <a:pt x="358798" y="1314060"/>
                  </a:lnTo>
                  <a:lnTo>
                    <a:pt x="379847" y="1265648"/>
                  </a:lnTo>
                  <a:lnTo>
                    <a:pt x="401594" y="1217552"/>
                  </a:lnTo>
                  <a:lnTo>
                    <a:pt x="424076" y="1169792"/>
                  </a:lnTo>
                  <a:lnTo>
                    <a:pt x="447330" y="1122390"/>
                  </a:lnTo>
                  <a:lnTo>
                    <a:pt x="470230" y="1077263"/>
                  </a:lnTo>
                  <a:lnTo>
                    <a:pt x="493928" y="1032454"/>
                  </a:lnTo>
                  <a:lnTo>
                    <a:pt x="518430" y="988003"/>
                  </a:lnTo>
                  <a:lnTo>
                    <a:pt x="543741" y="943950"/>
                  </a:lnTo>
                  <a:lnTo>
                    <a:pt x="569866" y="900333"/>
                  </a:lnTo>
                  <a:lnTo>
                    <a:pt x="596810" y="857194"/>
                  </a:lnTo>
                  <a:lnTo>
                    <a:pt x="624579" y="814570"/>
                  </a:lnTo>
                  <a:lnTo>
                    <a:pt x="653179" y="772501"/>
                  </a:lnTo>
                  <a:lnTo>
                    <a:pt x="682613" y="731028"/>
                  </a:lnTo>
                  <a:lnTo>
                    <a:pt x="712888" y="690189"/>
                  </a:lnTo>
                  <a:lnTo>
                    <a:pt x="744008" y="650023"/>
                  </a:lnTo>
                  <a:lnTo>
                    <a:pt x="775979" y="610571"/>
                  </a:lnTo>
                  <a:lnTo>
                    <a:pt x="808806" y="571872"/>
                  </a:lnTo>
                  <a:lnTo>
                    <a:pt x="842495" y="533966"/>
                  </a:lnTo>
                  <a:lnTo>
                    <a:pt x="877050" y="496890"/>
                  </a:lnTo>
                  <a:lnTo>
                    <a:pt x="912477" y="460687"/>
                  </a:lnTo>
                  <a:lnTo>
                    <a:pt x="948781" y="425394"/>
                  </a:lnTo>
                  <a:lnTo>
                    <a:pt x="985967" y="391051"/>
                  </a:lnTo>
                  <a:lnTo>
                    <a:pt x="1024041" y="357697"/>
                  </a:lnTo>
                  <a:close/>
                </a:path>
              </a:pathLst>
            </a:custGeom>
            <a:solidFill>
              <a:srgbClr val="D045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640102" y="3"/>
              <a:ext cx="4512945" cy="3543300"/>
            </a:xfrm>
            <a:custGeom>
              <a:avLst/>
              <a:gdLst/>
              <a:ahLst/>
              <a:cxnLst/>
              <a:rect l="l" t="t" r="r" b="b"/>
              <a:pathLst>
                <a:path w="4512944" h="3543300">
                  <a:moveTo>
                    <a:pt x="3561465" y="3530599"/>
                  </a:moveTo>
                  <a:lnTo>
                    <a:pt x="2997387" y="3530599"/>
                  </a:lnTo>
                  <a:lnTo>
                    <a:pt x="2964668" y="3517899"/>
                  </a:lnTo>
                  <a:lnTo>
                    <a:pt x="2931953" y="3517899"/>
                  </a:lnTo>
                  <a:lnTo>
                    <a:pt x="2899257" y="3505199"/>
                  </a:lnTo>
                  <a:lnTo>
                    <a:pt x="2866592" y="3505199"/>
                  </a:lnTo>
                  <a:lnTo>
                    <a:pt x="2672005" y="3428999"/>
                  </a:lnTo>
                  <a:lnTo>
                    <a:pt x="2639931" y="3403599"/>
                  </a:lnTo>
                  <a:lnTo>
                    <a:pt x="2607994" y="3390899"/>
                  </a:lnTo>
                  <a:lnTo>
                    <a:pt x="2576207" y="3365499"/>
                  </a:lnTo>
                  <a:lnTo>
                    <a:pt x="2544583" y="3352799"/>
                  </a:lnTo>
                  <a:lnTo>
                    <a:pt x="2481880" y="3301999"/>
                  </a:lnTo>
                  <a:lnTo>
                    <a:pt x="2389383" y="3225799"/>
                  </a:lnTo>
                  <a:lnTo>
                    <a:pt x="2359018" y="3187699"/>
                  </a:lnTo>
                  <a:lnTo>
                    <a:pt x="2328910" y="3162299"/>
                  </a:lnTo>
                  <a:lnTo>
                    <a:pt x="2299071" y="3124199"/>
                  </a:lnTo>
                  <a:lnTo>
                    <a:pt x="2269514" y="3098799"/>
                  </a:lnTo>
                  <a:lnTo>
                    <a:pt x="2240253" y="3060699"/>
                  </a:lnTo>
                  <a:lnTo>
                    <a:pt x="2211301" y="3022599"/>
                  </a:lnTo>
                  <a:lnTo>
                    <a:pt x="2182671" y="2971799"/>
                  </a:lnTo>
                  <a:lnTo>
                    <a:pt x="2154376" y="2933699"/>
                  </a:lnTo>
                  <a:lnTo>
                    <a:pt x="2126429" y="2882899"/>
                  </a:lnTo>
                  <a:lnTo>
                    <a:pt x="2098845" y="2844799"/>
                  </a:lnTo>
                  <a:lnTo>
                    <a:pt x="2071635" y="2793999"/>
                  </a:lnTo>
                  <a:lnTo>
                    <a:pt x="2044813" y="2743199"/>
                  </a:lnTo>
                  <a:lnTo>
                    <a:pt x="2018393" y="2692399"/>
                  </a:lnTo>
                  <a:lnTo>
                    <a:pt x="1992387" y="2628899"/>
                  </a:lnTo>
                  <a:lnTo>
                    <a:pt x="1966809" y="2578099"/>
                  </a:lnTo>
                  <a:lnTo>
                    <a:pt x="1941672" y="2514599"/>
                  </a:lnTo>
                  <a:lnTo>
                    <a:pt x="1916989" y="2451099"/>
                  </a:lnTo>
                  <a:lnTo>
                    <a:pt x="1892773" y="2387599"/>
                  </a:lnTo>
                  <a:lnTo>
                    <a:pt x="1869038" y="2324099"/>
                  </a:lnTo>
                  <a:lnTo>
                    <a:pt x="1845797" y="2247899"/>
                  </a:lnTo>
                  <a:lnTo>
                    <a:pt x="1823063" y="2184399"/>
                  </a:lnTo>
                  <a:lnTo>
                    <a:pt x="1800849" y="2108199"/>
                  </a:lnTo>
                  <a:lnTo>
                    <a:pt x="1779168" y="2031999"/>
                  </a:lnTo>
                  <a:lnTo>
                    <a:pt x="1758034" y="1943099"/>
                  </a:lnTo>
                  <a:lnTo>
                    <a:pt x="1743830" y="1892299"/>
                  </a:lnTo>
                  <a:lnTo>
                    <a:pt x="1728879" y="1841499"/>
                  </a:lnTo>
                  <a:lnTo>
                    <a:pt x="1713202" y="1790699"/>
                  </a:lnTo>
                  <a:lnTo>
                    <a:pt x="1696820" y="1752599"/>
                  </a:lnTo>
                  <a:lnTo>
                    <a:pt x="1679756" y="1701799"/>
                  </a:lnTo>
                  <a:lnTo>
                    <a:pt x="1662031" y="1663699"/>
                  </a:lnTo>
                  <a:lnTo>
                    <a:pt x="1643665" y="1612899"/>
                  </a:lnTo>
                  <a:lnTo>
                    <a:pt x="1624681" y="1574799"/>
                  </a:lnTo>
                  <a:lnTo>
                    <a:pt x="1605100" y="1536699"/>
                  </a:lnTo>
                  <a:lnTo>
                    <a:pt x="1584944" y="1498599"/>
                  </a:lnTo>
                  <a:lnTo>
                    <a:pt x="1564233" y="1460499"/>
                  </a:lnTo>
                  <a:lnTo>
                    <a:pt x="1542989" y="1435099"/>
                  </a:lnTo>
                  <a:lnTo>
                    <a:pt x="1521234" y="1396999"/>
                  </a:lnTo>
                  <a:lnTo>
                    <a:pt x="1498989" y="1358899"/>
                  </a:lnTo>
                  <a:lnTo>
                    <a:pt x="1453116" y="1308099"/>
                  </a:lnTo>
                  <a:lnTo>
                    <a:pt x="1405541" y="1257299"/>
                  </a:lnTo>
                  <a:lnTo>
                    <a:pt x="1356434" y="1206499"/>
                  </a:lnTo>
                  <a:lnTo>
                    <a:pt x="1305969" y="1155699"/>
                  </a:lnTo>
                  <a:lnTo>
                    <a:pt x="1280281" y="1142999"/>
                  </a:lnTo>
                  <a:lnTo>
                    <a:pt x="1254317" y="1117599"/>
                  </a:lnTo>
                  <a:lnTo>
                    <a:pt x="1228099" y="1104899"/>
                  </a:lnTo>
                  <a:lnTo>
                    <a:pt x="1201648" y="1079499"/>
                  </a:lnTo>
                  <a:lnTo>
                    <a:pt x="1148135" y="1054099"/>
                  </a:lnTo>
                  <a:lnTo>
                    <a:pt x="1121116" y="1028699"/>
                  </a:lnTo>
                  <a:lnTo>
                    <a:pt x="929070" y="939799"/>
                  </a:lnTo>
                  <a:lnTo>
                    <a:pt x="901476" y="939799"/>
                  </a:lnTo>
                  <a:lnTo>
                    <a:pt x="791565" y="888999"/>
                  </a:lnTo>
                  <a:lnTo>
                    <a:pt x="764309" y="888999"/>
                  </a:lnTo>
                  <a:lnTo>
                    <a:pt x="710216" y="863599"/>
                  </a:lnTo>
                  <a:lnTo>
                    <a:pt x="656823" y="850899"/>
                  </a:lnTo>
                  <a:lnTo>
                    <a:pt x="630442" y="838199"/>
                  </a:lnTo>
                  <a:lnTo>
                    <a:pt x="604300" y="838199"/>
                  </a:lnTo>
                  <a:lnTo>
                    <a:pt x="552820" y="812799"/>
                  </a:lnTo>
                  <a:lnTo>
                    <a:pt x="527524" y="812799"/>
                  </a:lnTo>
                  <a:lnTo>
                    <a:pt x="502554" y="800099"/>
                  </a:lnTo>
                  <a:lnTo>
                    <a:pt x="453673" y="774699"/>
                  </a:lnTo>
                  <a:lnTo>
                    <a:pt x="429806" y="774699"/>
                  </a:lnTo>
                  <a:lnTo>
                    <a:pt x="383326" y="749299"/>
                  </a:lnTo>
                  <a:lnTo>
                    <a:pt x="338660" y="723899"/>
                  </a:lnTo>
                  <a:lnTo>
                    <a:pt x="295980" y="698499"/>
                  </a:lnTo>
                  <a:lnTo>
                    <a:pt x="255457" y="673099"/>
                  </a:lnTo>
                  <a:lnTo>
                    <a:pt x="217263" y="647699"/>
                  </a:lnTo>
                  <a:lnTo>
                    <a:pt x="181570" y="609599"/>
                  </a:lnTo>
                  <a:lnTo>
                    <a:pt x="164715" y="596899"/>
                  </a:lnTo>
                  <a:lnTo>
                    <a:pt x="148549" y="571499"/>
                  </a:lnTo>
                  <a:lnTo>
                    <a:pt x="133095" y="558799"/>
                  </a:lnTo>
                  <a:lnTo>
                    <a:pt x="118372" y="533399"/>
                  </a:lnTo>
                  <a:lnTo>
                    <a:pt x="91210" y="495299"/>
                  </a:lnTo>
                  <a:lnTo>
                    <a:pt x="67235" y="444499"/>
                  </a:lnTo>
                  <a:lnTo>
                    <a:pt x="46618" y="393699"/>
                  </a:lnTo>
                  <a:lnTo>
                    <a:pt x="37622" y="355599"/>
                  </a:lnTo>
                  <a:lnTo>
                    <a:pt x="29531" y="330199"/>
                  </a:lnTo>
                  <a:lnTo>
                    <a:pt x="22364" y="304799"/>
                  </a:lnTo>
                  <a:lnTo>
                    <a:pt x="16145" y="266699"/>
                  </a:lnTo>
                  <a:lnTo>
                    <a:pt x="10894" y="228599"/>
                  </a:lnTo>
                  <a:lnTo>
                    <a:pt x="6632" y="203199"/>
                  </a:lnTo>
                  <a:lnTo>
                    <a:pt x="3381" y="165099"/>
                  </a:lnTo>
                  <a:lnTo>
                    <a:pt x="1163" y="126999"/>
                  </a:lnTo>
                  <a:lnTo>
                    <a:pt x="0" y="88899"/>
                  </a:lnTo>
                  <a:lnTo>
                    <a:pt x="227" y="38099"/>
                  </a:lnTo>
                  <a:lnTo>
                    <a:pt x="2273" y="0"/>
                  </a:lnTo>
                  <a:lnTo>
                    <a:pt x="4397393" y="0"/>
                  </a:lnTo>
                  <a:lnTo>
                    <a:pt x="4420982" y="38099"/>
                  </a:lnTo>
                  <a:lnTo>
                    <a:pt x="4435006" y="76199"/>
                  </a:lnTo>
                  <a:lnTo>
                    <a:pt x="4448095" y="114299"/>
                  </a:lnTo>
                  <a:lnTo>
                    <a:pt x="4460230" y="152399"/>
                  </a:lnTo>
                  <a:lnTo>
                    <a:pt x="4471392" y="203199"/>
                  </a:lnTo>
                  <a:lnTo>
                    <a:pt x="4481562" y="241299"/>
                  </a:lnTo>
                  <a:lnTo>
                    <a:pt x="4488236" y="279399"/>
                  </a:lnTo>
                  <a:lnTo>
                    <a:pt x="4491254" y="317499"/>
                  </a:lnTo>
                  <a:lnTo>
                    <a:pt x="4490772" y="355599"/>
                  </a:lnTo>
                  <a:lnTo>
                    <a:pt x="4486944" y="393699"/>
                  </a:lnTo>
                  <a:lnTo>
                    <a:pt x="4479925" y="419099"/>
                  </a:lnTo>
                  <a:lnTo>
                    <a:pt x="4469870" y="444499"/>
                  </a:lnTo>
                  <a:lnTo>
                    <a:pt x="4456932" y="482599"/>
                  </a:lnTo>
                  <a:lnTo>
                    <a:pt x="4441268" y="507999"/>
                  </a:lnTo>
                  <a:lnTo>
                    <a:pt x="4423030" y="520699"/>
                  </a:lnTo>
                  <a:lnTo>
                    <a:pt x="4402375" y="546099"/>
                  </a:lnTo>
                  <a:lnTo>
                    <a:pt x="4379457" y="571499"/>
                  </a:lnTo>
                  <a:lnTo>
                    <a:pt x="4354430" y="596899"/>
                  </a:lnTo>
                  <a:lnTo>
                    <a:pt x="4327449" y="609599"/>
                  </a:lnTo>
                  <a:lnTo>
                    <a:pt x="4298668" y="622299"/>
                  </a:lnTo>
                  <a:lnTo>
                    <a:pt x="4268243" y="647699"/>
                  </a:lnTo>
                  <a:lnTo>
                    <a:pt x="4203078" y="673099"/>
                  </a:lnTo>
                  <a:lnTo>
                    <a:pt x="4096861" y="711199"/>
                  </a:lnTo>
                  <a:lnTo>
                    <a:pt x="3984192" y="749299"/>
                  </a:lnTo>
                  <a:lnTo>
                    <a:pt x="3945924" y="749299"/>
                  </a:lnTo>
                  <a:lnTo>
                    <a:pt x="3793417" y="800099"/>
                  </a:lnTo>
                  <a:lnTo>
                    <a:pt x="3756205" y="800099"/>
                  </a:lnTo>
                  <a:lnTo>
                    <a:pt x="3683960" y="825499"/>
                  </a:lnTo>
                  <a:lnTo>
                    <a:pt x="3615652" y="850899"/>
                  </a:lnTo>
                  <a:lnTo>
                    <a:pt x="3552519" y="876299"/>
                  </a:lnTo>
                  <a:lnTo>
                    <a:pt x="3495797" y="901699"/>
                  </a:lnTo>
                  <a:lnTo>
                    <a:pt x="3446725" y="927099"/>
                  </a:lnTo>
                  <a:lnTo>
                    <a:pt x="3425444" y="952499"/>
                  </a:lnTo>
                  <a:lnTo>
                    <a:pt x="3406539" y="965199"/>
                  </a:lnTo>
                  <a:lnTo>
                    <a:pt x="3390165" y="990599"/>
                  </a:lnTo>
                  <a:lnTo>
                    <a:pt x="3376476" y="1003299"/>
                  </a:lnTo>
                  <a:lnTo>
                    <a:pt x="3365627" y="1028699"/>
                  </a:lnTo>
                  <a:lnTo>
                    <a:pt x="3357774" y="1054099"/>
                  </a:lnTo>
                  <a:lnTo>
                    <a:pt x="3353069" y="1079499"/>
                  </a:lnTo>
                  <a:lnTo>
                    <a:pt x="3351669" y="1104899"/>
                  </a:lnTo>
                  <a:lnTo>
                    <a:pt x="3353041" y="1155699"/>
                  </a:lnTo>
                  <a:lnTo>
                    <a:pt x="3355843" y="1206499"/>
                  </a:lnTo>
                  <a:lnTo>
                    <a:pt x="3360032" y="1244599"/>
                  </a:lnTo>
                  <a:lnTo>
                    <a:pt x="3365563" y="1295399"/>
                  </a:lnTo>
                  <a:lnTo>
                    <a:pt x="3372393" y="1333499"/>
                  </a:lnTo>
                  <a:lnTo>
                    <a:pt x="3380479" y="1371599"/>
                  </a:lnTo>
                  <a:lnTo>
                    <a:pt x="3389776" y="1409699"/>
                  </a:lnTo>
                  <a:lnTo>
                    <a:pt x="3400241" y="1447799"/>
                  </a:lnTo>
                  <a:lnTo>
                    <a:pt x="3411830" y="1485899"/>
                  </a:lnTo>
                  <a:lnTo>
                    <a:pt x="3424500" y="1523999"/>
                  </a:lnTo>
                  <a:lnTo>
                    <a:pt x="3452906" y="1574799"/>
                  </a:lnTo>
                  <a:lnTo>
                    <a:pt x="3468555" y="1612899"/>
                  </a:lnTo>
                  <a:lnTo>
                    <a:pt x="3502527" y="1663699"/>
                  </a:lnTo>
                  <a:lnTo>
                    <a:pt x="3539771" y="1714499"/>
                  </a:lnTo>
                  <a:lnTo>
                    <a:pt x="3559512" y="1727199"/>
                  </a:lnTo>
                  <a:lnTo>
                    <a:pt x="3579940" y="1752599"/>
                  </a:lnTo>
                  <a:lnTo>
                    <a:pt x="3601012" y="1777999"/>
                  </a:lnTo>
                  <a:lnTo>
                    <a:pt x="3622683" y="1790699"/>
                  </a:lnTo>
                  <a:lnTo>
                    <a:pt x="3644910" y="1816099"/>
                  </a:lnTo>
                  <a:lnTo>
                    <a:pt x="3667650" y="1828799"/>
                  </a:lnTo>
                  <a:lnTo>
                    <a:pt x="3714492" y="1854199"/>
                  </a:lnTo>
                  <a:lnTo>
                    <a:pt x="3738507" y="1879599"/>
                  </a:lnTo>
                  <a:lnTo>
                    <a:pt x="3837507" y="1930399"/>
                  </a:lnTo>
                  <a:lnTo>
                    <a:pt x="3913619" y="1968499"/>
                  </a:lnTo>
                  <a:lnTo>
                    <a:pt x="3939112" y="1968499"/>
                  </a:lnTo>
                  <a:lnTo>
                    <a:pt x="4065523" y="2031999"/>
                  </a:lnTo>
                  <a:lnTo>
                    <a:pt x="4090288" y="2044699"/>
                  </a:lnTo>
                  <a:lnTo>
                    <a:pt x="4114780" y="2044699"/>
                  </a:lnTo>
                  <a:lnTo>
                    <a:pt x="4162765" y="2070099"/>
                  </a:lnTo>
                  <a:lnTo>
                    <a:pt x="4209130" y="2095499"/>
                  </a:lnTo>
                  <a:lnTo>
                    <a:pt x="4253525" y="2120899"/>
                  </a:lnTo>
                  <a:lnTo>
                    <a:pt x="4295600" y="2146299"/>
                  </a:lnTo>
                  <a:lnTo>
                    <a:pt x="4335005" y="2171699"/>
                  </a:lnTo>
                  <a:lnTo>
                    <a:pt x="4353597" y="2197099"/>
                  </a:lnTo>
                  <a:lnTo>
                    <a:pt x="4371390" y="2209799"/>
                  </a:lnTo>
                  <a:lnTo>
                    <a:pt x="4388342" y="2222499"/>
                  </a:lnTo>
                  <a:lnTo>
                    <a:pt x="4404407" y="2247899"/>
                  </a:lnTo>
                  <a:lnTo>
                    <a:pt x="4419543" y="2260599"/>
                  </a:lnTo>
                  <a:lnTo>
                    <a:pt x="4433706" y="2285999"/>
                  </a:lnTo>
                  <a:lnTo>
                    <a:pt x="4446852" y="2311399"/>
                  </a:lnTo>
                  <a:lnTo>
                    <a:pt x="4458937" y="2336799"/>
                  </a:lnTo>
                  <a:lnTo>
                    <a:pt x="4469918" y="2349499"/>
                  </a:lnTo>
                  <a:lnTo>
                    <a:pt x="4479750" y="2387599"/>
                  </a:lnTo>
                  <a:lnTo>
                    <a:pt x="4488391" y="2412999"/>
                  </a:lnTo>
                  <a:lnTo>
                    <a:pt x="4495797" y="2438399"/>
                  </a:lnTo>
                  <a:lnTo>
                    <a:pt x="4501923" y="2463799"/>
                  </a:lnTo>
                  <a:lnTo>
                    <a:pt x="4506726" y="2501899"/>
                  </a:lnTo>
                  <a:lnTo>
                    <a:pt x="4510163" y="2527299"/>
                  </a:lnTo>
                  <a:lnTo>
                    <a:pt x="4512190" y="2565399"/>
                  </a:lnTo>
                  <a:lnTo>
                    <a:pt x="4512762" y="2603499"/>
                  </a:lnTo>
                  <a:lnTo>
                    <a:pt x="4511837" y="2641599"/>
                  </a:lnTo>
                  <a:lnTo>
                    <a:pt x="4509371" y="2679699"/>
                  </a:lnTo>
                  <a:lnTo>
                    <a:pt x="4505320" y="2717799"/>
                  </a:lnTo>
                  <a:lnTo>
                    <a:pt x="4499841" y="2755899"/>
                  </a:lnTo>
                  <a:lnTo>
                    <a:pt x="4492076" y="2793999"/>
                  </a:lnTo>
                  <a:lnTo>
                    <a:pt x="4482063" y="2832099"/>
                  </a:lnTo>
                  <a:lnTo>
                    <a:pt x="4469843" y="2870199"/>
                  </a:lnTo>
                  <a:lnTo>
                    <a:pt x="4455453" y="2908299"/>
                  </a:lnTo>
                  <a:lnTo>
                    <a:pt x="4438934" y="2946399"/>
                  </a:lnTo>
                  <a:lnTo>
                    <a:pt x="4420325" y="2984499"/>
                  </a:lnTo>
                  <a:lnTo>
                    <a:pt x="4399664" y="3009899"/>
                  </a:lnTo>
                  <a:lnTo>
                    <a:pt x="4376992" y="3047999"/>
                  </a:lnTo>
                  <a:lnTo>
                    <a:pt x="4352347" y="3086099"/>
                  </a:lnTo>
                  <a:lnTo>
                    <a:pt x="4325768" y="3111499"/>
                  </a:lnTo>
                  <a:lnTo>
                    <a:pt x="4297295" y="3149599"/>
                  </a:lnTo>
                  <a:lnTo>
                    <a:pt x="4266968" y="3187699"/>
                  </a:lnTo>
                  <a:lnTo>
                    <a:pt x="4234824" y="3213099"/>
                  </a:lnTo>
                  <a:lnTo>
                    <a:pt x="4200904" y="3238499"/>
                  </a:lnTo>
                  <a:lnTo>
                    <a:pt x="4165247" y="3276599"/>
                  </a:lnTo>
                  <a:lnTo>
                    <a:pt x="4127892" y="3301999"/>
                  </a:lnTo>
                  <a:lnTo>
                    <a:pt x="4088878" y="3327399"/>
                  </a:lnTo>
                  <a:lnTo>
                    <a:pt x="4048244" y="3352799"/>
                  </a:lnTo>
                  <a:lnTo>
                    <a:pt x="4006030" y="3378199"/>
                  </a:lnTo>
                  <a:lnTo>
                    <a:pt x="3962275" y="3403599"/>
                  </a:lnTo>
                  <a:lnTo>
                    <a:pt x="3917019" y="3416299"/>
                  </a:lnTo>
                  <a:lnTo>
                    <a:pt x="3870299" y="3441699"/>
                  </a:lnTo>
                  <a:lnTo>
                    <a:pt x="3822156" y="3454399"/>
                  </a:lnTo>
                  <a:lnTo>
                    <a:pt x="3772630" y="3479799"/>
                  </a:lnTo>
                  <a:lnTo>
                    <a:pt x="3616136" y="3517899"/>
                  </a:lnTo>
                  <a:lnTo>
                    <a:pt x="3561465" y="3530599"/>
                  </a:lnTo>
                  <a:close/>
                </a:path>
                <a:path w="4512944" h="3543300">
                  <a:moveTo>
                    <a:pt x="3448598" y="3543299"/>
                  </a:moveTo>
                  <a:lnTo>
                    <a:pt x="3095444" y="3543299"/>
                  </a:lnTo>
                  <a:lnTo>
                    <a:pt x="3062789" y="3530599"/>
                  </a:lnTo>
                  <a:lnTo>
                    <a:pt x="3505606" y="3530599"/>
                  </a:lnTo>
                  <a:lnTo>
                    <a:pt x="3448598" y="3543299"/>
                  </a:lnTo>
                  <a:close/>
                </a:path>
              </a:pathLst>
            </a:custGeom>
            <a:solidFill>
              <a:srgbClr val="EBD6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878297" y="473353"/>
              <a:ext cx="6409690" cy="9813925"/>
            </a:xfrm>
            <a:custGeom>
              <a:avLst/>
              <a:gdLst/>
              <a:ahLst/>
              <a:cxnLst/>
              <a:rect l="l" t="t" r="r" b="b"/>
              <a:pathLst>
                <a:path w="6409690" h="9813925">
                  <a:moveTo>
                    <a:pt x="2952775" y="8857043"/>
                  </a:moveTo>
                  <a:lnTo>
                    <a:pt x="2952673" y="8807183"/>
                  </a:lnTo>
                  <a:lnTo>
                    <a:pt x="2950641" y="8757450"/>
                  </a:lnTo>
                  <a:lnTo>
                    <a:pt x="2946590" y="8707945"/>
                  </a:lnTo>
                  <a:lnTo>
                    <a:pt x="2940405" y="8658720"/>
                  </a:lnTo>
                  <a:lnTo>
                    <a:pt x="2932023" y="8609851"/>
                  </a:lnTo>
                  <a:lnTo>
                    <a:pt x="2921317" y="8561426"/>
                  </a:lnTo>
                  <a:lnTo>
                    <a:pt x="2908223" y="8513508"/>
                  </a:lnTo>
                  <a:lnTo>
                    <a:pt x="2892615" y="8466188"/>
                  </a:lnTo>
                  <a:lnTo>
                    <a:pt x="2874429" y="8419528"/>
                  </a:lnTo>
                  <a:lnTo>
                    <a:pt x="2853550" y="8373605"/>
                  </a:lnTo>
                  <a:lnTo>
                    <a:pt x="2829903" y="8328495"/>
                  </a:lnTo>
                  <a:lnTo>
                    <a:pt x="2803321" y="8284832"/>
                  </a:lnTo>
                  <a:lnTo>
                    <a:pt x="2774353" y="8243748"/>
                  </a:lnTo>
                  <a:lnTo>
                    <a:pt x="2743111" y="8205229"/>
                  </a:lnTo>
                  <a:lnTo>
                    <a:pt x="2709735" y="8169211"/>
                  </a:lnTo>
                  <a:lnTo>
                    <a:pt x="2674328" y="8135696"/>
                  </a:lnTo>
                  <a:lnTo>
                    <a:pt x="2637040" y="8104645"/>
                  </a:lnTo>
                  <a:lnTo>
                    <a:pt x="2597988" y="8076019"/>
                  </a:lnTo>
                  <a:lnTo>
                    <a:pt x="2557297" y="8049793"/>
                  </a:lnTo>
                  <a:lnTo>
                    <a:pt x="2515120" y="8025943"/>
                  </a:lnTo>
                  <a:lnTo>
                    <a:pt x="2471547" y="8004429"/>
                  </a:lnTo>
                  <a:lnTo>
                    <a:pt x="2426741" y="7985226"/>
                  </a:lnTo>
                  <a:lnTo>
                    <a:pt x="2380805" y="7968310"/>
                  </a:lnTo>
                  <a:lnTo>
                    <a:pt x="2333866" y="7953629"/>
                  </a:lnTo>
                  <a:lnTo>
                    <a:pt x="2286076" y="7941183"/>
                  </a:lnTo>
                  <a:lnTo>
                    <a:pt x="2237549" y="7930934"/>
                  </a:lnTo>
                  <a:lnTo>
                    <a:pt x="2188400" y="7922831"/>
                  </a:lnTo>
                  <a:lnTo>
                    <a:pt x="2138781" y="7916862"/>
                  </a:lnTo>
                  <a:lnTo>
                    <a:pt x="2088807" y="7913002"/>
                  </a:lnTo>
                  <a:lnTo>
                    <a:pt x="2039734" y="7911274"/>
                  </a:lnTo>
                  <a:lnTo>
                    <a:pt x="1990775" y="7911287"/>
                  </a:lnTo>
                  <a:lnTo>
                    <a:pt x="1941944" y="7913002"/>
                  </a:lnTo>
                  <a:lnTo>
                    <a:pt x="1893252" y="7916367"/>
                  </a:lnTo>
                  <a:lnTo>
                    <a:pt x="1844738" y="7921333"/>
                  </a:lnTo>
                  <a:lnTo>
                    <a:pt x="1796427" y="7927835"/>
                  </a:lnTo>
                  <a:lnTo>
                    <a:pt x="1748332" y="7935849"/>
                  </a:lnTo>
                  <a:lnTo>
                    <a:pt x="1700491" y="7945323"/>
                  </a:lnTo>
                  <a:lnTo>
                    <a:pt x="1652917" y="7956194"/>
                  </a:lnTo>
                  <a:lnTo>
                    <a:pt x="1605635" y="7968412"/>
                  </a:lnTo>
                  <a:lnTo>
                    <a:pt x="1558671" y="7981950"/>
                  </a:lnTo>
                  <a:lnTo>
                    <a:pt x="1512036" y="7996745"/>
                  </a:lnTo>
                  <a:lnTo>
                    <a:pt x="1465783" y="8012747"/>
                  </a:lnTo>
                  <a:lnTo>
                    <a:pt x="1419910" y="8029905"/>
                  </a:lnTo>
                  <a:lnTo>
                    <a:pt x="1374457" y="8048180"/>
                  </a:lnTo>
                  <a:lnTo>
                    <a:pt x="1329436" y="8067510"/>
                  </a:lnTo>
                  <a:lnTo>
                    <a:pt x="1284884" y="8087855"/>
                  </a:lnTo>
                  <a:lnTo>
                    <a:pt x="1240802" y="8109166"/>
                  </a:lnTo>
                  <a:lnTo>
                    <a:pt x="1197241" y="8131403"/>
                  </a:lnTo>
                  <a:lnTo>
                    <a:pt x="1154214" y="8154492"/>
                  </a:lnTo>
                  <a:lnTo>
                    <a:pt x="1111732" y="8178406"/>
                  </a:lnTo>
                  <a:lnTo>
                    <a:pt x="1067498" y="8204301"/>
                  </a:lnTo>
                  <a:lnTo>
                    <a:pt x="1023772" y="8231035"/>
                  </a:lnTo>
                  <a:lnTo>
                    <a:pt x="980541" y="8258543"/>
                  </a:lnTo>
                  <a:lnTo>
                    <a:pt x="937768" y="8286775"/>
                  </a:lnTo>
                  <a:lnTo>
                    <a:pt x="895426" y="8315680"/>
                  </a:lnTo>
                  <a:lnTo>
                    <a:pt x="853503" y="8345221"/>
                  </a:lnTo>
                  <a:lnTo>
                    <a:pt x="811949" y="8375307"/>
                  </a:lnTo>
                  <a:lnTo>
                    <a:pt x="770750" y="8405914"/>
                  </a:lnTo>
                  <a:lnTo>
                    <a:pt x="729881" y="8436978"/>
                  </a:lnTo>
                  <a:lnTo>
                    <a:pt x="689317" y="8468449"/>
                  </a:lnTo>
                  <a:lnTo>
                    <a:pt x="649439" y="8499894"/>
                  </a:lnTo>
                  <a:lnTo>
                    <a:pt x="609612" y="8531517"/>
                  </a:lnTo>
                  <a:lnTo>
                    <a:pt x="569912" y="8563369"/>
                  </a:lnTo>
                  <a:lnTo>
                    <a:pt x="530390" y="8595487"/>
                  </a:lnTo>
                  <a:lnTo>
                    <a:pt x="491147" y="8627935"/>
                  </a:lnTo>
                  <a:lnTo>
                    <a:pt x="452234" y="8660765"/>
                  </a:lnTo>
                  <a:lnTo>
                    <a:pt x="413727" y="8694014"/>
                  </a:lnTo>
                  <a:lnTo>
                    <a:pt x="375716" y="8727757"/>
                  </a:lnTo>
                  <a:lnTo>
                    <a:pt x="338251" y="8762035"/>
                  </a:lnTo>
                  <a:lnTo>
                    <a:pt x="301409" y="8796896"/>
                  </a:lnTo>
                  <a:lnTo>
                    <a:pt x="265315" y="8832812"/>
                  </a:lnTo>
                  <a:lnTo>
                    <a:pt x="230720" y="8869909"/>
                  </a:lnTo>
                  <a:lnTo>
                    <a:pt x="197827" y="8908237"/>
                  </a:lnTo>
                  <a:lnTo>
                    <a:pt x="166878" y="8947925"/>
                  </a:lnTo>
                  <a:lnTo>
                    <a:pt x="138074" y="8989047"/>
                  </a:lnTo>
                  <a:lnTo>
                    <a:pt x="111633" y="9031694"/>
                  </a:lnTo>
                  <a:lnTo>
                    <a:pt x="87782" y="9075979"/>
                  </a:lnTo>
                  <a:lnTo>
                    <a:pt x="66725" y="9121965"/>
                  </a:lnTo>
                  <a:lnTo>
                    <a:pt x="48704" y="9169768"/>
                  </a:lnTo>
                  <a:lnTo>
                    <a:pt x="34302" y="9216453"/>
                  </a:lnTo>
                  <a:lnTo>
                    <a:pt x="22491" y="9263850"/>
                  </a:lnTo>
                  <a:lnTo>
                    <a:pt x="13195" y="9311830"/>
                  </a:lnTo>
                  <a:lnTo>
                    <a:pt x="6388" y="9360256"/>
                  </a:lnTo>
                  <a:lnTo>
                    <a:pt x="1993" y="9408998"/>
                  </a:lnTo>
                  <a:lnTo>
                    <a:pt x="0" y="9457931"/>
                  </a:lnTo>
                  <a:lnTo>
                    <a:pt x="330" y="9506928"/>
                  </a:lnTo>
                  <a:lnTo>
                    <a:pt x="2933" y="9555848"/>
                  </a:lnTo>
                  <a:lnTo>
                    <a:pt x="7785" y="9604565"/>
                  </a:lnTo>
                  <a:lnTo>
                    <a:pt x="15887" y="9658540"/>
                  </a:lnTo>
                  <a:lnTo>
                    <a:pt x="26644" y="9711614"/>
                  </a:lnTo>
                  <a:lnTo>
                    <a:pt x="39674" y="9763798"/>
                  </a:lnTo>
                  <a:lnTo>
                    <a:pt x="54216" y="9813646"/>
                  </a:lnTo>
                  <a:lnTo>
                    <a:pt x="2703969" y="9813646"/>
                  </a:lnTo>
                  <a:lnTo>
                    <a:pt x="2752636" y="9683826"/>
                  </a:lnTo>
                  <a:lnTo>
                    <a:pt x="2770238" y="9636468"/>
                  </a:lnTo>
                  <a:lnTo>
                    <a:pt x="2787624" y="9589021"/>
                  </a:lnTo>
                  <a:lnTo>
                    <a:pt x="2804706" y="9541459"/>
                  </a:lnTo>
                  <a:lnTo>
                    <a:pt x="2821381" y="9493758"/>
                  </a:lnTo>
                  <a:lnTo>
                    <a:pt x="2837548" y="9445866"/>
                  </a:lnTo>
                  <a:lnTo>
                    <a:pt x="2853131" y="9397759"/>
                  </a:lnTo>
                  <a:lnTo>
                    <a:pt x="2868028" y="9349410"/>
                  </a:lnTo>
                  <a:lnTo>
                    <a:pt x="2882138" y="9300781"/>
                  </a:lnTo>
                  <a:lnTo>
                    <a:pt x="2895371" y="9251836"/>
                  </a:lnTo>
                  <a:lnTo>
                    <a:pt x="2907322" y="9203588"/>
                  </a:lnTo>
                  <a:lnTo>
                    <a:pt x="2918104" y="9154871"/>
                  </a:lnTo>
                  <a:lnTo>
                    <a:pt x="2927604" y="9105773"/>
                  </a:lnTo>
                  <a:lnTo>
                    <a:pt x="2935744" y="9056357"/>
                  </a:lnTo>
                  <a:lnTo>
                    <a:pt x="2942425" y="9006700"/>
                  </a:lnTo>
                  <a:lnTo>
                    <a:pt x="2947555" y="8956878"/>
                  </a:lnTo>
                  <a:lnTo>
                    <a:pt x="2951035" y="8906967"/>
                  </a:lnTo>
                  <a:lnTo>
                    <a:pt x="2952775" y="8857043"/>
                  </a:lnTo>
                  <a:close/>
                </a:path>
                <a:path w="6409690" h="9813925">
                  <a:moveTo>
                    <a:pt x="6409690" y="0"/>
                  </a:moveTo>
                  <a:lnTo>
                    <a:pt x="6337287" y="23571"/>
                  </a:lnTo>
                  <a:lnTo>
                    <a:pt x="6291821" y="43167"/>
                  </a:lnTo>
                  <a:lnTo>
                    <a:pt x="6247752" y="65557"/>
                  </a:lnTo>
                  <a:lnTo>
                    <a:pt x="6205105" y="90551"/>
                  </a:lnTo>
                  <a:lnTo>
                    <a:pt x="6163894" y="117919"/>
                  </a:lnTo>
                  <a:lnTo>
                    <a:pt x="6124143" y="147497"/>
                  </a:lnTo>
                  <a:lnTo>
                    <a:pt x="6085865" y="179057"/>
                  </a:lnTo>
                  <a:lnTo>
                    <a:pt x="6049086" y="212420"/>
                  </a:lnTo>
                  <a:lnTo>
                    <a:pt x="6013818" y="247383"/>
                  </a:lnTo>
                  <a:lnTo>
                    <a:pt x="5980087" y="283730"/>
                  </a:lnTo>
                  <a:lnTo>
                    <a:pt x="5947918" y="321271"/>
                  </a:lnTo>
                  <a:lnTo>
                    <a:pt x="5913996" y="363816"/>
                  </a:lnTo>
                  <a:lnTo>
                    <a:pt x="5881636" y="407555"/>
                  </a:lnTo>
                  <a:lnTo>
                    <a:pt x="5850623" y="452297"/>
                  </a:lnTo>
                  <a:lnTo>
                    <a:pt x="5820803" y="497878"/>
                  </a:lnTo>
                  <a:lnTo>
                    <a:pt x="5791974" y="544118"/>
                  </a:lnTo>
                  <a:lnTo>
                    <a:pt x="5764111" y="590308"/>
                  </a:lnTo>
                  <a:lnTo>
                    <a:pt x="5736641" y="636854"/>
                  </a:lnTo>
                  <a:lnTo>
                    <a:pt x="5709958" y="683844"/>
                  </a:lnTo>
                  <a:lnTo>
                    <a:pt x="5684393" y="731393"/>
                  </a:lnTo>
                  <a:lnTo>
                    <a:pt x="5660339" y="779576"/>
                  </a:lnTo>
                  <a:lnTo>
                    <a:pt x="5640781" y="824014"/>
                  </a:lnTo>
                  <a:lnTo>
                    <a:pt x="5624652" y="869429"/>
                  </a:lnTo>
                  <a:lnTo>
                    <a:pt x="5612689" y="915835"/>
                  </a:lnTo>
                  <a:lnTo>
                    <a:pt x="5605615" y="963282"/>
                  </a:lnTo>
                  <a:lnTo>
                    <a:pt x="5604180" y="1011796"/>
                  </a:lnTo>
                  <a:lnTo>
                    <a:pt x="5607977" y="1058240"/>
                  </a:lnTo>
                  <a:lnTo>
                    <a:pt x="5616219" y="1104125"/>
                  </a:lnTo>
                  <a:lnTo>
                    <a:pt x="5628627" y="1149121"/>
                  </a:lnTo>
                  <a:lnTo>
                    <a:pt x="5644934" y="1192898"/>
                  </a:lnTo>
                  <a:lnTo>
                    <a:pt x="5664822" y="1235151"/>
                  </a:lnTo>
                  <a:lnTo>
                    <a:pt x="5694134" y="1284732"/>
                  </a:lnTo>
                  <a:lnTo>
                    <a:pt x="5727319" y="1330820"/>
                  </a:lnTo>
                  <a:lnTo>
                    <a:pt x="5760809" y="1369390"/>
                  </a:lnTo>
                  <a:lnTo>
                    <a:pt x="5796737" y="1405293"/>
                  </a:lnTo>
                  <a:lnTo>
                    <a:pt x="5834850" y="1438706"/>
                  </a:lnTo>
                  <a:lnTo>
                    <a:pt x="5874893" y="1469758"/>
                  </a:lnTo>
                  <a:lnTo>
                    <a:pt x="5916650" y="1498612"/>
                  </a:lnTo>
                  <a:lnTo>
                    <a:pt x="5959856" y="1525435"/>
                  </a:lnTo>
                  <a:lnTo>
                    <a:pt x="6004293" y="1550365"/>
                  </a:lnTo>
                  <a:lnTo>
                    <a:pt x="6049696" y="1573580"/>
                  </a:lnTo>
                  <a:lnTo>
                    <a:pt x="6095822" y="1595234"/>
                  </a:lnTo>
                  <a:lnTo>
                    <a:pt x="6142444" y="1615465"/>
                  </a:lnTo>
                  <a:lnTo>
                    <a:pt x="6188697" y="1633893"/>
                  </a:lnTo>
                  <a:lnTo>
                    <a:pt x="6235598" y="1650707"/>
                  </a:lnTo>
                  <a:lnTo>
                    <a:pt x="6283109" y="1665693"/>
                  </a:lnTo>
                  <a:lnTo>
                    <a:pt x="6331178" y="1678660"/>
                  </a:lnTo>
                  <a:lnTo>
                    <a:pt x="6379743" y="1689392"/>
                  </a:lnTo>
                  <a:lnTo>
                    <a:pt x="6409690" y="1694459"/>
                  </a:lnTo>
                  <a:lnTo>
                    <a:pt x="6409690" y="0"/>
                  </a:lnTo>
                  <a:close/>
                </a:path>
              </a:pathLst>
            </a:custGeom>
            <a:solidFill>
              <a:srgbClr val="4A6D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016000" y="3091256"/>
            <a:ext cx="11995150" cy="429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95"/>
              </a:spcBef>
              <a:tabLst>
                <a:tab pos="1103630" algn="l"/>
                <a:tab pos="5307330" algn="l"/>
              </a:tabLst>
            </a:pPr>
            <a:r>
              <a:rPr sz="3000" spc="250" dirty="0">
                <a:solidFill>
                  <a:srgbClr val="FFFFFF"/>
                </a:solidFill>
                <a:latin typeface="Calibri"/>
                <a:cs typeface="Calibri"/>
              </a:rPr>
              <a:t>Assembly</a:t>
            </a:r>
            <a:r>
              <a:rPr sz="30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35" dirty="0">
                <a:solidFill>
                  <a:srgbClr val="FFFFFF"/>
                </a:solidFill>
                <a:latin typeface="Calibri"/>
                <a:cs typeface="Calibri"/>
              </a:rPr>
              <a:t>Bill</a:t>
            </a:r>
            <a:r>
              <a:rPr sz="30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341</a:t>
            </a:r>
            <a:r>
              <a:rPr sz="3000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210" dirty="0">
                <a:solidFill>
                  <a:srgbClr val="FFFFFF"/>
                </a:solidFill>
                <a:latin typeface="Calibri"/>
                <a:cs typeface="Calibri"/>
              </a:rPr>
              <a:t>(AB</a:t>
            </a:r>
            <a:r>
              <a:rPr sz="30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341),</a:t>
            </a:r>
            <a:r>
              <a:rPr sz="3000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225" dirty="0">
                <a:solidFill>
                  <a:srgbClr val="FFFFFF"/>
                </a:solidFill>
                <a:latin typeface="Calibri"/>
                <a:cs typeface="Calibri"/>
              </a:rPr>
              <a:t>commonly</a:t>
            </a:r>
            <a:r>
              <a:rPr sz="30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145" dirty="0">
                <a:solidFill>
                  <a:srgbClr val="FFFFFF"/>
                </a:solidFill>
                <a:latin typeface="Calibri"/>
                <a:cs typeface="Calibri"/>
              </a:rPr>
              <a:t>referred</a:t>
            </a:r>
            <a:r>
              <a:rPr sz="3000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17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30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254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30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105" dirty="0">
                <a:solidFill>
                  <a:srgbClr val="FFFFFF"/>
                </a:solidFill>
                <a:latin typeface="Calibri"/>
                <a:cs typeface="Calibri"/>
              </a:rPr>
              <a:t>“The</a:t>
            </a:r>
            <a:r>
              <a:rPr sz="3000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165" dirty="0">
                <a:solidFill>
                  <a:srgbClr val="FFFFFF"/>
                </a:solidFill>
                <a:latin typeface="Calibri"/>
                <a:cs typeface="Calibri"/>
              </a:rPr>
              <a:t>Mandatory </a:t>
            </a:r>
            <a:r>
              <a:rPr sz="3000" spc="-6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220" dirty="0">
                <a:solidFill>
                  <a:srgbClr val="FFFFFF"/>
                </a:solidFill>
                <a:latin typeface="Calibri"/>
                <a:cs typeface="Calibri"/>
              </a:rPr>
              <a:t>Commercial </a:t>
            </a:r>
            <a:r>
              <a:rPr sz="3000" spc="215" dirty="0">
                <a:solidFill>
                  <a:srgbClr val="FFFFFF"/>
                </a:solidFill>
                <a:latin typeface="Calibri"/>
                <a:cs typeface="Calibri"/>
              </a:rPr>
              <a:t>Recycling </a:t>
            </a:r>
            <a:r>
              <a:rPr sz="3000" spc="50" dirty="0">
                <a:solidFill>
                  <a:srgbClr val="FFFFFF"/>
                </a:solidFill>
                <a:latin typeface="Calibri"/>
                <a:cs typeface="Calibri"/>
              </a:rPr>
              <a:t>Law”, </a:t>
            </a:r>
            <a:r>
              <a:rPr sz="3000" spc="229" dirty="0">
                <a:solidFill>
                  <a:srgbClr val="FFFFFF"/>
                </a:solidFill>
                <a:latin typeface="Calibri"/>
                <a:cs typeface="Calibri"/>
              </a:rPr>
              <a:t>set </a:t>
            </a:r>
            <a:r>
              <a:rPr sz="3000" spc="120" dirty="0">
                <a:solidFill>
                  <a:srgbClr val="FFFFFF"/>
                </a:solidFill>
                <a:latin typeface="Calibri"/>
                <a:cs typeface="Calibri"/>
              </a:rPr>
              <a:t>forth </a:t>
            </a:r>
            <a:r>
              <a:rPr sz="3000" spc="200" dirty="0">
                <a:solidFill>
                  <a:srgbClr val="FFFFFF"/>
                </a:solidFill>
                <a:latin typeface="Calibri"/>
                <a:cs typeface="Calibri"/>
              </a:rPr>
              <a:t>mandatory </a:t>
            </a:r>
            <a:r>
              <a:rPr sz="3000" spc="185" dirty="0">
                <a:solidFill>
                  <a:srgbClr val="FFFFFF"/>
                </a:solidFill>
                <a:latin typeface="Calibri"/>
                <a:cs typeface="Calibri"/>
              </a:rPr>
              <a:t>statewide </a:t>
            </a:r>
            <a:r>
              <a:rPr sz="3000" spc="1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210" dirty="0">
                <a:solidFill>
                  <a:srgbClr val="FFFFFF"/>
                </a:solidFill>
                <a:latin typeface="Calibri"/>
                <a:cs typeface="Calibri"/>
              </a:rPr>
              <a:t>commercial</a:t>
            </a:r>
            <a:r>
              <a:rPr sz="30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200" dirty="0">
                <a:solidFill>
                  <a:srgbClr val="FFFFFF"/>
                </a:solidFill>
                <a:latin typeface="Calibri"/>
                <a:cs typeface="Calibri"/>
              </a:rPr>
              <a:t>recycling</a:t>
            </a:r>
            <a:r>
              <a:rPr sz="30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175" dirty="0">
                <a:solidFill>
                  <a:srgbClr val="FFFFFF"/>
                </a:solidFill>
                <a:latin typeface="Calibri"/>
                <a:cs typeface="Calibri"/>
              </a:rPr>
              <a:t>requirements</a:t>
            </a:r>
            <a:r>
              <a:rPr sz="3000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155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30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275" dirty="0">
                <a:solidFill>
                  <a:srgbClr val="FFFFFF"/>
                </a:solidFill>
                <a:latin typeface="Calibri"/>
                <a:cs typeface="Calibri"/>
              </a:rPr>
              <a:t>became</a:t>
            </a:r>
            <a:r>
              <a:rPr sz="30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180" dirty="0">
                <a:solidFill>
                  <a:srgbClr val="FFFFFF"/>
                </a:solidFill>
                <a:latin typeface="Calibri"/>
                <a:cs typeface="Calibri"/>
              </a:rPr>
              <a:t>effective</a:t>
            </a:r>
            <a:r>
              <a:rPr sz="3000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16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30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240" dirty="0">
                <a:solidFill>
                  <a:srgbClr val="FFFFFF"/>
                </a:solidFill>
                <a:latin typeface="Calibri"/>
                <a:cs typeface="Calibri"/>
              </a:rPr>
              <a:t>July</a:t>
            </a:r>
            <a:r>
              <a:rPr sz="3000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415" dirty="0">
                <a:solidFill>
                  <a:srgbClr val="FFFFFF"/>
                </a:solidFill>
                <a:latin typeface="Calibri"/>
                <a:cs typeface="Calibri"/>
              </a:rPr>
              <a:t>1, </a:t>
            </a:r>
            <a:r>
              <a:rPr sz="3000" spc="-40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30" dirty="0">
                <a:solidFill>
                  <a:srgbClr val="FFFFFF"/>
                </a:solidFill>
                <a:latin typeface="Calibri"/>
                <a:cs typeface="Calibri"/>
              </a:rPr>
              <a:t>2012.	</a:t>
            </a:r>
            <a:r>
              <a:rPr sz="3000" spc="175" dirty="0">
                <a:solidFill>
                  <a:srgbClr val="FFFFFF"/>
                </a:solidFill>
                <a:latin typeface="Calibri"/>
                <a:cs typeface="Calibri"/>
              </a:rPr>
              <a:t>This </a:t>
            </a:r>
            <a:r>
              <a:rPr sz="3000" spc="90" dirty="0">
                <a:solidFill>
                  <a:srgbClr val="FFFFFF"/>
                </a:solidFill>
                <a:latin typeface="Calibri"/>
                <a:cs typeface="Calibri"/>
              </a:rPr>
              <a:t>law </a:t>
            </a:r>
            <a:r>
              <a:rPr sz="3000" spc="160" dirty="0">
                <a:solidFill>
                  <a:srgbClr val="FFFFFF"/>
                </a:solidFill>
                <a:latin typeface="Calibri"/>
                <a:cs typeface="Calibri"/>
              </a:rPr>
              <a:t>requires </a:t>
            </a:r>
            <a:r>
              <a:rPr sz="3000" spc="235" dirty="0">
                <a:solidFill>
                  <a:srgbClr val="FFFFFF"/>
                </a:solidFill>
                <a:latin typeface="Calibri"/>
                <a:cs typeface="Calibri"/>
              </a:rPr>
              <a:t>businesses </a:t>
            </a:r>
            <a:r>
              <a:rPr sz="3000" spc="21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3000" spc="170" dirty="0">
                <a:solidFill>
                  <a:srgbClr val="FFFFFF"/>
                </a:solidFill>
                <a:latin typeface="Calibri"/>
                <a:cs typeface="Calibri"/>
              </a:rPr>
              <a:t>multi-family </a:t>
            </a:r>
            <a:r>
              <a:rPr sz="3000" spc="145" dirty="0">
                <a:solidFill>
                  <a:srgbClr val="FFFFFF"/>
                </a:solidFill>
                <a:latin typeface="Calibri"/>
                <a:cs typeface="Calibri"/>
              </a:rPr>
              <a:t>residential </a:t>
            </a:r>
            <a:r>
              <a:rPr sz="3000" spc="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145" dirty="0">
                <a:solidFill>
                  <a:srgbClr val="FFFFFF"/>
                </a:solidFill>
                <a:latin typeface="Calibri"/>
                <a:cs typeface="Calibri"/>
              </a:rPr>
              <a:t>dwellings</a:t>
            </a:r>
            <a:r>
              <a:rPr sz="3000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145" dirty="0">
                <a:solidFill>
                  <a:srgbClr val="FFFFFF"/>
                </a:solidFill>
                <a:latin typeface="Calibri"/>
                <a:cs typeface="Calibri"/>
              </a:rPr>
              <a:t>(five</a:t>
            </a:r>
            <a:r>
              <a:rPr sz="3000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114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3000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185" dirty="0">
                <a:solidFill>
                  <a:srgbClr val="FFFFFF"/>
                </a:solidFill>
                <a:latin typeface="Calibri"/>
                <a:cs typeface="Calibri"/>
              </a:rPr>
              <a:t>more</a:t>
            </a:r>
            <a:r>
              <a:rPr sz="3000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165" dirty="0">
                <a:solidFill>
                  <a:srgbClr val="FFFFFF"/>
                </a:solidFill>
                <a:latin typeface="Calibri"/>
                <a:cs typeface="Calibri"/>
              </a:rPr>
              <a:t>units)	</a:t>
            </a:r>
            <a:r>
              <a:rPr sz="3000" spc="175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30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150" dirty="0">
                <a:solidFill>
                  <a:srgbClr val="FFFFFF"/>
                </a:solidFill>
                <a:latin typeface="Calibri"/>
                <a:cs typeface="Calibri"/>
              </a:rPr>
              <a:t>arrange</a:t>
            </a:r>
            <a:r>
              <a:rPr sz="300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10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30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200" dirty="0">
                <a:solidFill>
                  <a:srgbClr val="FFFFFF"/>
                </a:solidFill>
                <a:latin typeface="Calibri"/>
                <a:cs typeface="Calibri"/>
              </a:rPr>
              <a:t>recycling</a:t>
            </a:r>
            <a:r>
              <a:rPr sz="300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180" dirty="0">
                <a:solidFill>
                  <a:srgbClr val="FFFFFF"/>
                </a:solidFill>
                <a:latin typeface="Calibri"/>
                <a:cs typeface="Calibri"/>
              </a:rPr>
              <a:t>services.</a:t>
            </a:r>
            <a:endParaRPr sz="3000">
              <a:latin typeface="Calibri"/>
              <a:cs typeface="Calibri"/>
            </a:endParaRPr>
          </a:p>
          <a:p>
            <a:pPr marL="12700" marR="431800">
              <a:lnSpc>
                <a:spcPts val="4200"/>
              </a:lnSpc>
              <a:spcBef>
                <a:spcPts val="100"/>
              </a:spcBef>
            </a:pPr>
            <a:r>
              <a:rPr sz="3000" spc="275" dirty="0">
                <a:solidFill>
                  <a:srgbClr val="FFFFFF"/>
                </a:solidFill>
                <a:latin typeface="Calibri"/>
                <a:cs typeface="Calibri"/>
              </a:rPr>
              <a:t>Common </a:t>
            </a:r>
            <a:r>
              <a:rPr sz="3000" spc="204" dirty="0">
                <a:solidFill>
                  <a:srgbClr val="FFFFFF"/>
                </a:solidFill>
                <a:latin typeface="Calibri"/>
                <a:cs typeface="Calibri"/>
              </a:rPr>
              <a:t>mixed </a:t>
            </a:r>
            <a:r>
              <a:rPr sz="3000" spc="220" dirty="0">
                <a:solidFill>
                  <a:srgbClr val="FFFFFF"/>
                </a:solidFill>
                <a:latin typeface="Calibri"/>
                <a:cs typeface="Calibri"/>
              </a:rPr>
              <a:t>recyclables </a:t>
            </a:r>
            <a:r>
              <a:rPr sz="3000" spc="125" dirty="0">
                <a:solidFill>
                  <a:srgbClr val="FFFFFF"/>
                </a:solidFill>
                <a:latin typeface="Calibri"/>
                <a:cs typeface="Calibri"/>
              </a:rPr>
              <a:t>include, </a:t>
            </a:r>
            <a:r>
              <a:rPr sz="3000" spc="200" dirty="0">
                <a:solidFill>
                  <a:srgbClr val="FFFFFF"/>
                </a:solidFill>
                <a:latin typeface="Calibri"/>
                <a:cs typeface="Calibri"/>
              </a:rPr>
              <a:t>but </a:t>
            </a:r>
            <a:r>
              <a:rPr sz="3000" spc="145" dirty="0">
                <a:solidFill>
                  <a:srgbClr val="FFFFFF"/>
                </a:solidFill>
                <a:latin typeface="Calibri"/>
                <a:cs typeface="Calibri"/>
              </a:rPr>
              <a:t>are </a:t>
            </a:r>
            <a:r>
              <a:rPr sz="3000" spc="160" dirty="0">
                <a:solidFill>
                  <a:srgbClr val="FFFFFF"/>
                </a:solidFill>
                <a:latin typeface="Calibri"/>
                <a:cs typeface="Calibri"/>
              </a:rPr>
              <a:t>not </a:t>
            </a:r>
            <a:r>
              <a:rPr sz="3000" spc="140" dirty="0">
                <a:solidFill>
                  <a:srgbClr val="FFFFFF"/>
                </a:solidFill>
                <a:latin typeface="Calibri"/>
                <a:cs typeface="Calibri"/>
              </a:rPr>
              <a:t>limited </a:t>
            </a:r>
            <a:r>
              <a:rPr sz="3000" spc="17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3000" spc="17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000" spc="1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105" dirty="0">
                <a:solidFill>
                  <a:srgbClr val="FFFFFF"/>
                </a:solidFill>
                <a:latin typeface="Calibri"/>
                <a:cs typeface="Calibri"/>
              </a:rPr>
              <a:t>following</a:t>
            </a:r>
            <a:r>
              <a:rPr sz="30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120" dirty="0">
                <a:solidFill>
                  <a:srgbClr val="FFFFFF"/>
                </a:solidFill>
                <a:latin typeface="Calibri"/>
                <a:cs typeface="Calibri"/>
              </a:rPr>
              <a:t>materials: </a:t>
            </a:r>
            <a:r>
              <a:rPr sz="3000" spc="200" dirty="0">
                <a:solidFill>
                  <a:srgbClr val="FFFFFF"/>
                </a:solidFill>
                <a:latin typeface="Calibri"/>
                <a:cs typeface="Calibri"/>
              </a:rPr>
              <a:t>plastic</a:t>
            </a:r>
            <a:r>
              <a:rPr sz="3000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150" dirty="0">
                <a:solidFill>
                  <a:srgbClr val="FFFFFF"/>
                </a:solidFill>
                <a:latin typeface="Calibri"/>
                <a:cs typeface="Calibri"/>
              </a:rPr>
              <a:t>containers,</a:t>
            </a:r>
            <a:r>
              <a:rPr sz="3000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220" dirty="0">
                <a:solidFill>
                  <a:srgbClr val="FFFFFF"/>
                </a:solidFill>
                <a:latin typeface="Calibri"/>
                <a:cs typeface="Calibri"/>
              </a:rPr>
              <a:t>cardboard</a:t>
            </a:r>
            <a:r>
              <a:rPr sz="3000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185" dirty="0">
                <a:solidFill>
                  <a:srgbClr val="FFFFFF"/>
                </a:solidFill>
                <a:latin typeface="Calibri"/>
                <a:cs typeface="Calibri"/>
              </a:rPr>
              <a:t>products,</a:t>
            </a:r>
            <a:r>
              <a:rPr sz="30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210" dirty="0">
                <a:solidFill>
                  <a:srgbClr val="FFFFFF"/>
                </a:solidFill>
                <a:latin typeface="Calibri"/>
                <a:cs typeface="Calibri"/>
              </a:rPr>
              <a:t>paper </a:t>
            </a:r>
            <a:r>
              <a:rPr sz="3000" spc="-6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185" dirty="0">
                <a:solidFill>
                  <a:srgbClr val="FFFFFF"/>
                </a:solidFill>
                <a:latin typeface="Calibri"/>
                <a:cs typeface="Calibri"/>
              </a:rPr>
              <a:t>products,</a:t>
            </a:r>
            <a:r>
              <a:rPr sz="30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160" dirty="0">
                <a:solidFill>
                  <a:srgbClr val="FFFFFF"/>
                </a:solidFill>
                <a:latin typeface="Calibri"/>
                <a:cs typeface="Calibri"/>
              </a:rPr>
              <a:t>metal</a:t>
            </a:r>
            <a:r>
              <a:rPr sz="30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185" dirty="0">
                <a:solidFill>
                  <a:srgbClr val="FFFFFF"/>
                </a:solidFill>
                <a:latin typeface="Calibri"/>
                <a:cs typeface="Calibri"/>
              </a:rPr>
              <a:t>products,</a:t>
            </a:r>
            <a:r>
              <a:rPr sz="30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140" dirty="0">
                <a:solidFill>
                  <a:srgbClr val="FFFFFF"/>
                </a:solidFill>
                <a:latin typeface="Calibri"/>
                <a:cs typeface="Calibri"/>
              </a:rPr>
              <a:t>glass,</a:t>
            </a:r>
            <a:r>
              <a:rPr sz="30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21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30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145" dirty="0">
                <a:solidFill>
                  <a:srgbClr val="FFFFFF"/>
                </a:solidFill>
                <a:latin typeface="Calibri"/>
                <a:cs typeface="Calibri"/>
              </a:rPr>
              <a:t>other</a:t>
            </a:r>
            <a:r>
              <a:rPr sz="3000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140" dirty="0">
                <a:solidFill>
                  <a:srgbClr val="FFFFFF"/>
                </a:solidFill>
                <a:latin typeface="Calibri"/>
                <a:cs typeface="Calibri"/>
              </a:rPr>
              <a:t>items.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5936" y="1362102"/>
            <a:ext cx="427990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0" spc="-270" dirty="0"/>
              <a:t>AB</a:t>
            </a:r>
            <a:r>
              <a:rPr sz="9000" spc="-114" dirty="0"/>
              <a:t> </a:t>
            </a:r>
            <a:r>
              <a:rPr sz="9000" spc="215" dirty="0"/>
              <a:t>1826</a:t>
            </a:r>
            <a:endParaRPr sz="9000"/>
          </a:p>
        </p:txBody>
      </p:sp>
      <p:grpSp>
        <p:nvGrpSpPr>
          <p:cNvPr id="3" name="object 3"/>
          <p:cNvGrpSpPr/>
          <p:nvPr/>
        </p:nvGrpSpPr>
        <p:grpSpPr>
          <a:xfrm>
            <a:off x="11878298" y="0"/>
            <a:ext cx="6410325" cy="10287000"/>
            <a:chOff x="11878298" y="0"/>
            <a:chExt cx="6410325" cy="10287000"/>
          </a:xfrm>
        </p:grpSpPr>
        <p:sp>
          <p:nvSpPr>
            <p:cNvPr id="4" name="object 4"/>
            <p:cNvSpPr/>
            <p:nvPr/>
          </p:nvSpPr>
          <p:spPr>
            <a:xfrm>
              <a:off x="14988147" y="3202045"/>
              <a:ext cx="3300095" cy="7085330"/>
            </a:xfrm>
            <a:custGeom>
              <a:avLst/>
              <a:gdLst/>
              <a:ahLst/>
              <a:cxnLst/>
              <a:rect l="l" t="t" r="r" b="b"/>
              <a:pathLst>
                <a:path w="3300094" h="7085330">
                  <a:moveTo>
                    <a:pt x="0" y="7084953"/>
                  </a:moveTo>
                  <a:lnTo>
                    <a:pt x="3299852" y="7084953"/>
                  </a:lnTo>
                  <a:lnTo>
                    <a:pt x="3299852" y="0"/>
                  </a:lnTo>
                  <a:lnTo>
                    <a:pt x="3258918" y="25052"/>
                  </a:lnTo>
                  <a:lnTo>
                    <a:pt x="3226772" y="45613"/>
                  </a:lnTo>
                  <a:lnTo>
                    <a:pt x="3194981" y="66689"/>
                  </a:lnTo>
                  <a:lnTo>
                    <a:pt x="3163554" y="88272"/>
                  </a:lnTo>
                  <a:lnTo>
                    <a:pt x="3132502" y="110352"/>
                  </a:lnTo>
                  <a:lnTo>
                    <a:pt x="3071554" y="155972"/>
                  </a:lnTo>
                  <a:lnTo>
                    <a:pt x="3012210" y="203477"/>
                  </a:lnTo>
                  <a:lnTo>
                    <a:pt x="2954542" y="252800"/>
                  </a:lnTo>
                  <a:lnTo>
                    <a:pt x="2898624" y="303870"/>
                  </a:lnTo>
                  <a:lnTo>
                    <a:pt x="2844529" y="356618"/>
                  </a:lnTo>
                  <a:lnTo>
                    <a:pt x="2792329" y="410974"/>
                  </a:lnTo>
                  <a:lnTo>
                    <a:pt x="2742097" y="466868"/>
                  </a:lnTo>
                  <a:lnTo>
                    <a:pt x="2693906" y="524231"/>
                  </a:lnTo>
                  <a:lnTo>
                    <a:pt x="2647829" y="582993"/>
                  </a:lnTo>
                  <a:lnTo>
                    <a:pt x="2603938" y="643086"/>
                  </a:lnTo>
                  <a:lnTo>
                    <a:pt x="2562307" y="704438"/>
                  </a:lnTo>
                  <a:lnTo>
                    <a:pt x="2523009" y="766980"/>
                  </a:lnTo>
                  <a:lnTo>
                    <a:pt x="2486115" y="830643"/>
                  </a:lnTo>
                  <a:lnTo>
                    <a:pt x="2451700" y="895358"/>
                  </a:lnTo>
                  <a:lnTo>
                    <a:pt x="2419836" y="961054"/>
                  </a:lnTo>
                  <a:lnTo>
                    <a:pt x="2390595" y="1027662"/>
                  </a:lnTo>
                  <a:lnTo>
                    <a:pt x="2364051" y="1095113"/>
                  </a:lnTo>
                  <a:lnTo>
                    <a:pt x="2340277" y="1163336"/>
                  </a:lnTo>
                  <a:lnTo>
                    <a:pt x="2319345" y="1232263"/>
                  </a:lnTo>
                  <a:lnTo>
                    <a:pt x="2301328" y="1301823"/>
                  </a:lnTo>
                  <a:lnTo>
                    <a:pt x="2286299" y="1371946"/>
                  </a:lnTo>
                  <a:lnTo>
                    <a:pt x="2274331" y="1442565"/>
                  </a:lnTo>
                  <a:lnTo>
                    <a:pt x="2265497" y="1513608"/>
                  </a:lnTo>
                  <a:lnTo>
                    <a:pt x="2259869" y="1585006"/>
                  </a:lnTo>
                  <a:lnTo>
                    <a:pt x="2257521" y="1656689"/>
                  </a:lnTo>
                  <a:lnTo>
                    <a:pt x="2258526" y="1728589"/>
                  </a:lnTo>
                  <a:lnTo>
                    <a:pt x="2262955" y="1800635"/>
                  </a:lnTo>
                  <a:lnTo>
                    <a:pt x="2270883" y="1872757"/>
                  </a:lnTo>
                  <a:lnTo>
                    <a:pt x="2282381" y="1944887"/>
                  </a:lnTo>
                  <a:lnTo>
                    <a:pt x="2297523" y="2016953"/>
                  </a:lnTo>
                  <a:lnTo>
                    <a:pt x="2316382" y="2088888"/>
                  </a:lnTo>
                  <a:lnTo>
                    <a:pt x="2339030" y="2160621"/>
                  </a:lnTo>
                  <a:lnTo>
                    <a:pt x="2365540" y="2232083"/>
                  </a:lnTo>
                  <a:lnTo>
                    <a:pt x="2394000" y="2302614"/>
                  </a:lnTo>
                  <a:lnTo>
                    <a:pt x="2422841" y="2372644"/>
                  </a:lnTo>
                  <a:lnTo>
                    <a:pt x="2451908" y="2442201"/>
                  </a:lnTo>
                  <a:lnTo>
                    <a:pt x="2538878" y="2648319"/>
                  </a:lnTo>
                  <a:lnTo>
                    <a:pt x="2553133" y="2682336"/>
                  </a:lnTo>
                  <a:lnTo>
                    <a:pt x="2581260" y="2750116"/>
                  </a:lnTo>
                  <a:lnTo>
                    <a:pt x="2608745" y="2817579"/>
                  </a:lnTo>
                  <a:lnTo>
                    <a:pt x="2635430" y="2884753"/>
                  </a:lnTo>
                  <a:lnTo>
                    <a:pt x="2661158" y="2951666"/>
                  </a:lnTo>
                  <a:lnTo>
                    <a:pt x="2685771" y="3018347"/>
                  </a:lnTo>
                  <a:lnTo>
                    <a:pt x="2709111" y="3084825"/>
                  </a:lnTo>
                  <a:lnTo>
                    <a:pt x="2731021" y="3151127"/>
                  </a:lnTo>
                  <a:lnTo>
                    <a:pt x="2751343" y="3217282"/>
                  </a:lnTo>
                  <a:lnTo>
                    <a:pt x="2769920" y="3283318"/>
                  </a:lnTo>
                  <a:lnTo>
                    <a:pt x="2786595" y="3349264"/>
                  </a:lnTo>
                  <a:lnTo>
                    <a:pt x="2801208" y="3415148"/>
                  </a:lnTo>
                  <a:lnTo>
                    <a:pt x="2813604" y="3480998"/>
                  </a:lnTo>
                  <a:lnTo>
                    <a:pt x="2823623" y="3546842"/>
                  </a:lnTo>
                  <a:lnTo>
                    <a:pt x="2831110" y="3612709"/>
                  </a:lnTo>
                  <a:lnTo>
                    <a:pt x="2835905" y="3678628"/>
                  </a:lnTo>
                  <a:lnTo>
                    <a:pt x="2837852" y="3744626"/>
                  </a:lnTo>
                  <a:lnTo>
                    <a:pt x="2837708" y="3777664"/>
                  </a:lnTo>
                  <a:lnTo>
                    <a:pt x="2835087" y="3843834"/>
                  </a:lnTo>
                  <a:lnTo>
                    <a:pt x="2829223" y="3910155"/>
                  </a:lnTo>
                  <a:lnTo>
                    <a:pt x="2819959" y="3976655"/>
                  </a:lnTo>
                  <a:lnTo>
                    <a:pt x="2807137" y="4043361"/>
                  </a:lnTo>
                  <a:lnTo>
                    <a:pt x="2790600" y="4110303"/>
                  </a:lnTo>
                  <a:lnTo>
                    <a:pt x="2770190" y="4177509"/>
                  </a:lnTo>
                  <a:lnTo>
                    <a:pt x="2745750" y="4245006"/>
                  </a:lnTo>
                  <a:lnTo>
                    <a:pt x="2717121" y="4312824"/>
                  </a:lnTo>
                  <a:lnTo>
                    <a:pt x="2684147" y="4380991"/>
                  </a:lnTo>
                  <a:lnTo>
                    <a:pt x="2665981" y="4415214"/>
                  </a:lnTo>
                  <a:lnTo>
                    <a:pt x="2646670" y="4449534"/>
                  </a:lnTo>
                  <a:lnTo>
                    <a:pt x="2626193" y="4483956"/>
                  </a:lnTo>
                  <a:lnTo>
                    <a:pt x="2604531" y="4518483"/>
                  </a:lnTo>
                  <a:lnTo>
                    <a:pt x="2581665" y="4553118"/>
                  </a:lnTo>
                  <a:lnTo>
                    <a:pt x="2557574" y="4587866"/>
                  </a:lnTo>
                  <a:lnTo>
                    <a:pt x="2532239" y="4622728"/>
                  </a:lnTo>
                  <a:lnTo>
                    <a:pt x="2505641" y="4657710"/>
                  </a:lnTo>
                  <a:lnTo>
                    <a:pt x="2477759" y="4692815"/>
                  </a:lnTo>
                  <a:lnTo>
                    <a:pt x="2448574" y="4728045"/>
                  </a:lnTo>
                  <a:lnTo>
                    <a:pt x="2418067" y="4763405"/>
                  </a:lnTo>
                  <a:lnTo>
                    <a:pt x="2386216" y="4798899"/>
                  </a:lnTo>
                  <a:lnTo>
                    <a:pt x="2353004" y="4834529"/>
                  </a:lnTo>
                  <a:lnTo>
                    <a:pt x="2318409" y="4870299"/>
                  </a:lnTo>
                  <a:lnTo>
                    <a:pt x="2282413" y="4906213"/>
                  </a:lnTo>
                  <a:lnTo>
                    <a:pt x="2244996" y="4942275"/>
                  </a:lnTo>
                  <a:lnTo>
                    <a:pt x="2206138" y="4978487"/>
                  </a:lnTo>
                  <a:lnTo>
                    <a:pt x="2165818" y="5014854"/>
                  </a:lnTo>
                  <a:lnTo>
                    <a:pt x="2124019" y="5051379"/>
                  </a:lnTo>
                  <a:lnTo>
                    <a:pt x="2080719" y="5088066"/>
                  </a:lnTo>
                  <a:lnTo>
                    <a:pt x="2035900" y="5124917"/>
                  </a:lnTo>
                  <a:lnTo>
                    <a:pt x="1989541" y="5161938"/>
                  </a:lnTo>
                  <a:lnTo>
                    <a:pt x="1941623" y="5199130"/>
                  </a:lnTo>
                  <a:lnTo>
                    <a:pt x="1892125" y="5236498"/>
                  </a:lnTo>
                  <a:lnTo>
                    <a:pt x="1841030" y="5274045"/>
                  </a:lnTo>
                  <a:lnTo>
                    <a:pt x="1788315" y="5311775"/>
                  </a:lnTo>
                  <a:lnTo>
                    <a:pt x="1733963" y="5349692"/>
                  </a:lnTo>
                  <a:lnTo>
                    <a:pt x="1677954" y="5387798"/>
                  </a:lnTo>
                  <a:lnTo>
                    <a:pt x="1620266" y="5426097"/>
                  </a:lnTo>
                  <a:lnTo>
                    <a:pt x="1560882" y="5464594"/>
                  </a:lnTo>
                  <a:lnTo>
                    <a:pt x="1499781" y="5503291"/>
                  </a:lnTo>
                  <a:lnTo>
                    <a:pt x="1436943" y="5542192"/>
                  </a:lnTo>
                  <a:lnTo>
                    <a:pt x="1372349" y="5581301"/>
                  </a:lnTo>
                  <a:lnTo>
                    <a:pt x="1252789" y="5652428"/>
                  </a:lnTo>
                  <a:lnTo>
                    <a:pt x="1200683" y="5684786"/>
                  </a:lnTo>
                  <a:lnTo>
                    <a:pt x="1149656" y="5717682"/>
                  </a:lnTo>
                  <a:lnTo>
                    <a:pt x="1099700" y="5751100"/>
                  </a:lnTo>
                  <a:lnTo>
                    <a:pt x="1050811" y="5785026"/>
                  </a:lnTo>
                  <a:lnTo>
                    <a:pt x="1002982" y="5819445"/>
                  </a:lnTo>
                  <a:lnTo>
                    <a:pt x="956208" y="5854344"/>
                  </a:lnTo>
                  <a:lnTo>
                    <a:pt x="910481" y="5889707"/>
                  </a:lnTo>
                  <a:lnTo>
                    <a:pt x="865797" y="5925519"/>
                  </a:lnTo>
                  <a:lnTo>
                    <a:pt x="822148" y="5961767"/>
                  </a:lnTo>
                  <a:lnTo>
                    <a:pt x="779530" y="5998436"/>
                  </a:lnTo>
                  <a:lnTo>
                    <a:pt x="737936" y="6035512"/>
                  </a:lnTo>
                  <a:lnTo>
                    <a:pt x="697359" y="6072979"/>
                  </a:lnTo>
                  <a:lnTo>
                    <a:pt x="657795" y="6110824"/>
                  </a:lnTo>
                  <a:lnTo>
                    <a:pt x="619236" y="6149031"/>
                  </a:lnTo>
                  <a:lnTo>
                    <a:pt x="581678" y="6187587"/>
                  </a:lnTo>
                  <a:lnTo>
                    <a:pt x="545113" y="6226477"/>
                  </a:lnTo>
                  <a:lnTo>
                    <a:pt x="509536" y="6265686"/>
                  </a:lnTo>
                  <a:lnTo>
                    <a:pt x="474940" y="6305201"/>
                  </a:lnTo>
                  <a:lnTo>
                    <a:pt x="441320" y="6345005"/>
                  </a:lnTo>
                  <a:lnTo>
                    <a:pt x="408670" y="6385085"/>
                  </a:lnTo>
                  <a:lnTo>
                    <a:pt x="376984" y="6425427"/>
                  </a:lnTo>
                  <a:lnTo>
                    <a:pt x="346255" y="6466015"/>
                  </a:lnTo>
                  <a:lnTo>
                    <a:pt x="316477" y="6506836"/>
                  </a:lnTo>
                  <a:lnTo>
                    <a:pt x="287646" y="6547875"/>
                  </a:lnTo>
                  <a:lnTo>
                    <a:pt x="259753" y="6589117"/>
                  </a:lnTo>
                  <a:lnTo>
                    <a:pt x="232794" y="6630547"/>
                  </a:lnTo>
                  <a:lnTo>
                    <a:pt x="206763" y="6672152"/>
                  </a:lnTo>
                  <a:lnTo>
                    <a:pt x="181652" y="6713917"/>
                  </a:lnTo>
                  <a:lnTo>
                    <a:pt x="157458" y="6755828"/>
                  </a:lnTo>
                  <a:lnTo>
                    <a:pt x="134172" y="6797869"/>
                  </a:lnTo>
                  <a:lnTo>
                    <a:pt x="111790" y="6840026"/>
                  </a:lnTo>
                  <a:lnTo>
                    <a:pt x="90304" y="6882285"/>
                  </a:lnTo>
                  <a:lnTo>
                    <a:pt x="69710" y="6924631"/>
                  </a:lnTo>
                  <a:lnTo>
                    <a:pt x="50002" y="6967050"/>
                  </a:lnTo>
                  <a:lnTo>
                    <a:pt x="31172" y="7009528"/>
                  </a:lnTo>
                  <a:lnTo>
                    <a:pt x="13215" y="7052049"/>
                  </a:lnTo>
                  <a:lnTo>
                    <a:pt x="0" y="7084953"/>
                  </a:lnTo>
                  <a:close/>
                </a:path>
              </a:pathLst>
            </a:custGeom>
            <a:solidFill>
              <a:srgbClr val="FAC4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678277" y="4148535"/>
              <a:ext cx="3499485" cy="4006215"/>
            </a:xfrm>
            <a:custGeom>
              <a:avLst/>
              <a:gdLst/>
              <a:ahLst/>
              <a:cxnLst/>
              <a:rect l="l" t="t" r="r" b="b"/>
              <a:pathLst>
                <a:path w="3499484" h="4006215">
                  <a:moveTo>
                    <a:pt x="1024041" y="357697"/>
                  </a:moveTo>
                  <a:lnTo>
                    <a:pt x="1063007" y="325373"/>
                  </a:lnTo>
                  <a:lnTo>
                    <a:pt x="1102872" y="294118"/>
                  </a:lnTo>
                  <a:lnTo>
                    <a:pt x="1143639" y="263971"/>
                  </a:lnTo>
                  <a:lnTo>
                    <a:pt x="1185315" y="234971"/>
                  </a:lnTo>
                  <a:lnTo>
                    <a:pt x="1227905" y="207158"/>
                  </a:lnTo>
                  <a:lnTo>
                    <a:pt x="1271414" y="180572"/>
                  </a:lnTo>
                  <a:lnTo>
                    <a:pt x="1313651" y="156724"/>
                  </a:lnTo>
                  <a:lnTo>
                    <a:pt x="1356560" y="134333"/>
                  </a:lnTo>
                  <a:lnTo>
                    <a:pt x="1400089" y="113457"/>
                  </a:lnTo>
                  <a:lnTo>
                    <a:pt x="1444184" y="94152"/>
                  </a:lnTo>
                  <a:lnTo>
                    <a:pt x="1488791" y="76475"/>
                  </a:lnTo>
                  <a:lnTo>
                    <a:pt x="1533858" y="60482"/>
                  </a:lnTo>
                  <a:lnTo>
                    <a:pt x="1579332" y="46232"/>
                  </a:lnTo>
                  <a:lnTo>
                    <a:pt x="1625158" y="33779"/>
                  </a:lnTo>
                  <a:lnTo>
                    <a:pt x="1671285" y="23181"/>
                  </a:lnTo>
                  <a:lnTo>
                    <a:pt x="1717657" y="14495"/>
                  </a:lnTo>
                  <a:lnTo>
                    <a:pt x="1764224" y="7777"/>
                  </a:lnTo>
                  <a:lnTo>
                    <a:pt x="1810930" y="3084"/>
                  </a:lnTo>
                  <a:lnTo>
                    <a:pt x="1857723" y="472"/>
                  </a:lnTo>
                  <a:lnTo>
                    <a:pt x="1904550" y="0"/>
                  </a:lnTo>
                  <a:lnTo>
                    <a:pt x="1951357" y="1722"/>
                  </a:lnTo>
                  <a:lnTo>
                    <a:pt x="1998091" y="5696"/>
                  </a:lnTo>
                  <a:lnTo>
                    <a:pt x="2044699" y="11979"/>
                  </a:lnTo>
                  <a:lnTo>
                    <a:pt x="2091128" y="20627"/>
                  </a:lnTo>
                  <a:lnTo>
                    <a:pt x="2137324" y="31697"/>
                  </a:lnTo>
                  <a:lnTo>
                    <a:pt x="2183234" y="45246"/>
                  </a:lnTo>
                  <a:lnTo>
                    <a:pt x="2228805" y="61331"/>
                  </a:lnTo>
                  <a:lnTo>
                    <a:pt x="2273984" y="80008"/>
                  </a:lnTo>
                  <a:lnTo>
                    <a:pt x="2318716" y="101333"/>
                  </a:lnTo>
                  <a:lnTo>
                    <a:pt x="2362634" y="125062"/>
                  </a:lnTo>
                  <a:lnTo>
                    <a:pt x="2405101" y="150526"/>
                  </a:lnTo>
                  <a:lnTo>
                    <a:pt x="2446140" y="177656"/>
                  </a:lnTo>
                  <a:lnTo>
                    <a:pt x="2485774" y="206380"/>
                  </a:lnTo>
                  <a:lnTo>
                    <a:pt x="2524025" y="236629"/>
                  </a:lnTo>
                  <a:lnTo>
                    <a:pt x="2560916" y="268331"/>
                  </a:lnTo>
                  <a:lnTo>
                    <a:pt x="2596470" y="301417"/>
                  </a:lnTo>
                  <a:lnTo>
                    <a:pt x="2630710" y="335817"/>
                  </a:lnTo>
                  <a:lnTo>
                    <a:pt x="2663657" y="371459"/>
                  </a:lnTo>
                  <a:lnTo>
                    <a:pt x="2695335" y="408273"/>
                  </a:lnTo>
                  <a:lnTo>
                    <a:pt x="2725766" y="446188"/>
                  </a:lnTo>
                  <a:lnTo>
                    <a:pt x="2754973" y="485136"/>
                  </a:lnTo>
                  <a:lnTo>
                    <a:pt x="2782978" y="525044"/>
                  </a:lnTo>
                  <a:lnTo>
                    <a:pt x="2809805" y="565842"/>
                  </a:lnTo>
                  <a:lnTo>
                    <a:pt x="2835475" y="607461"/>
                  </a:lnTo>
                  <a:lnTo>
                    <a:pt x="2860013" y="649829"/>
                  </a:lnTo>
                  <a:lnTo>
                    <a:pt x="2883439" y="692876"/>
                  </a:lnTo>
                  <a:lnTo>
                    <a:pt x="2905777" y="736533"/>
                  </a:lnTo>
                  <a:lnTo>
                    <a:pt x="2927049" y="780727"/>
                  </a:lnTo>
                  <a:lnTo>
                    <a:pt x="2947279" y="825389"/>
                  </a:lnTo>
                  <a:lnTo>
                    <a:pt x="2966488" y="870449"/>
                  </a:lnTo>
                  <a:lnTo>
                    <a:pt x="2984700" y="915835"/>
                  </a:lnTo>
                  <a:lnTo>
                    <a:pt x="3001936" y="961479"/>
                  </a:lnTo>
                  <a:lnTo>
                    <a:pt x="3018221" y="1007308"/>
                  </a:lnTo>
                  <a:lnTo>
                    <a:pt x="3034366" y="1055303"/>
                  </a:lnTo>
                  <a:lnTo>
                    <a:pt x="3049769" y="1103483"/>
                  </a:lnTo>
                  <a:lnTo>
                    <a:pt x="3064494" y="1151832"/>
                  </a:lnTo>
                  <a:lnTo>
                    <a:pt x="3078603" y="1200334"/>
                  </a:lnTo>
                  <a:lnTo>
                    <a:pt x="3092159" y="1248973"/>
                  </a:lnTo>
                  <a:lnTo>
                    <a:pt x="3105223" y="1297733"/>
                  </a:lnTo>
                  <a:lnTo>
                    <a:pt x="3117860" y="1346596"/>
                  </a:lnTo>
                  <a:lnTo>
                    <a:pt x="3130131" y="1395548"/>
                  </a:lnTo>
                  <a:lnTo>
                    <a:pt x="3142099" y="1444571"/>
                  </a:lnTo>
                  <a:lnTo>
                    <a:pt x="3153827" y="1493650"/>
                  </a:lnTo>
                  <a:lnTo>
                    <a:pt x="3165378" y="1542769"/>
                  </a:lnTo>
                  <a:lnTo>
                    <a:pt x="3199592" y="1690200"/>
                  </a:lnTo>
                  <a:lnTo>
                    <a:pt x="3222662" y="1788387"/>
                  </a:lnTo>
                  <a:lnTo>
                    <a:pt x="3234464" y="1837402"/>
                  </a:lnTo>
                  <a:lnTo>
                    <a:pt x="3246526" y="1886343"/>
                  </a:lnTo>
                  <a:lnTo>
                    <a:pt x="3258913" y="1935194"/>
                  </a:lnTo>
                  <a:lnTo>
                    <a:pt x="3271686" y="1983939"/>
                  </a:lnTo>
                  <a:lnTo>
                    <a:pt x="3284908" y="2032561"/>
                  </a:lnTo>
                  <a:lnTo>
                    <a:pt x="3298642" y="2081044"/>
                  </a:lnTo>
                  <a:lnTo>
                    <a:pt x="3312950" y="2129372"/>
                  </a:lnTo>
                  <a:lnTo>
                    <a:pt x="3327896" y="2177529"/>
                  </a:lnTo>
                  <a:lnTo>
                    <a:pt x="3343541" y="2225498"/>
                  </a:lnTo>
                  <a:lnTo>
                    <a:pt x="3359949" y="2273264"/>
                  </a:lnTo>
                  <a:lnTo>
                    <a:pt x="3394818" y="2372570"/>
                  </a:lnTo>
                  <a:lnTo>
                    <a:pt x="3411812" y="2422346"/>
                  </a:lnTo>
                  <a:lnTo>
                    <a:pt x="3428124" y="2472280"/>
                  </a:lnTo>
                  <a:lnTo>
                    <a:pt x="3443460" y="2522430"/>
                  </a:lnTo>
                  <a:lnTo>
                    <a:pt x="3457527" y="2572855"/>
                  </a:lnTo>
                  <a:lnTo>
                    <a:pt x="3470035" y="2623611"/>
                  </a:lnTo>
                  <a:lnTo>
                    <a:pt x="3480689" y="2674756"/>
                  </a:lnTo>
                  <a:lnTo>
                    <a:pt x="3489198" y="2726349"/>
                  </a:lnTo>
                  <a:lnTo>
                    <a:pt x="3495269" y="2778445"/>
                  </a:lnTo>
                  <a:lnTo>
                    <a:pt x="3498610" y="2831104"/>
                  </a:lnTo>
                  <a:lnTo>
                    <a:pt x="3499304" y="2882595"/>
                  </a:lnTo>
                  <a:lnTo>
                    <a:pt x="3497366" y="2934161"/>
                  </a:lnTo>
                  <a:lnTo>
                    <a:pt x="3492847" y="2985663"/>
                  </a:lnTo>
                  <a:lnTo>
                    <a:pt x="3485800" y="3036960"/>
                  </a:lnTo>
                  <a:lnTo>
                    <a:pt x="3476278" y="3087914"/>
                  </a:lnTo>
                  <a:lnTo>
                    <a:pt x="3464335" y="3138383"/>
                  </a:lnTo>
                  <a:lnTo>
                    <a:pt x="3450023" y="3188228"/>
                  </a:lnTo>
                  <a:lnTo>
                    <a:pt x="3433395" y="3237309"/>
                  </a:lnTo>
                  <a:lnTo>
                    <a:pt x="3414504" y="3285486"/>
                  </a:lnTo>
                  <a:lnTo>
                    <a:pt x="3393403" y="3332619"/>
                  </a:lnTo>
                  <a:lnTo>
                    <a:pt x="3370717" y="3378229"/>
                  </a:lnTo>
                  <a:lnTo>
                    <a:pt x="3346002" y="3422787"/>
                  </a:lnTo>
                  <a:lnTo>
                    <a:pt x="3319301" y="3466187"/>
                  </a:lnTo>
                  <a:lnTo>
                    <a:pt x="3290660" y="3508320"/>
                  </a:lnTo>
                  <a:lnTo>
                    <a:pt x="3260120" y="3549081"/>
                  </a:lnTo>
                  <a:lnTo>
                    <a:pt x="3227728" y="3588361"/>
                  </a:lnTo>
                  <a:lnTo>
                    <a:pt x="3193526" y="3626053"/>
                  </a:lnTo>
                  <a:lnTo>
                    <a:pt x="3157558" y="3662051"/>
                  </a:lnTo>
                  <a:lnTo>
                    <a:pt x="3119870" y="3696247"/>
                  </a:lnTo>
                  <a:lnTo>
                    <a:pt x="3080503" y="3728534"/>
                  </a:lnTo>
                  <a:lnTo>
                    <a:pt x="3038989" y="3758710"/>
                  </a:lnTo>
                  <a:lnTo>
                    <a:pt x="2995382" y="3786437"/>
                  </a:lnTo>
                  <a:lnTo>
                    <a:pt x="2949988" y="3811870"/>
                  </a:lnTo>
                  <a:lnTo>
                    <a:pt x="2903108" y="3835163"/>
                  </a:lnTo>
                  <a:lnTo>
                    <a:pt x="2855047" y="3856472"/>
                  </a:lnTo>
                  <a:lnTo>
                    <a:pt x="2806109" y="3875949"/>
                  </a:lnTo>
                  <a:lnTo>
                    <a:pt x="2756596" y="3893751"/>
                  </a:lnTo>
                  <a:lnTo>
                    <a:pt x="2706811" y="3910031"/>
                  </a:lnTo>
                  <a:lnTo>
                    <a:pt x="2657060" y="3924944"/>
                  </a:lnTo>
                  <a:lnTo>
                    <a:pt x="2607644" y="3938644"/>
                  </a:lnTo>
                  <a:lnTo>
                    <a:pt x="2559258" y="3951011"/>
                  </a:lnTo>
                  <a:lnTo>
                    <a:pt x="2510658" y="3962026"/>
                  </a:lnTo>
                  <a:lnTo>
                    <a:pt x="2461865" y="3971724"/>
                  </a:lnTo>
                  <a:lnTo>
                    <a:pt x="2412897" y="3980140"/>
                  </a:lnTo>
                  <a:lnTo>
                    <a:pt x="2363773" y="3987309"/>
                  </a:lnTo>
                  <a:lnTo>
                    <a:pt x="2314512" y="3993265"/>
                  </a:lnTo>
                  <a:lnTo>
                    <a:pt x="2265132" y="3998043"/>
                  </a:lnTo>
                  <a:lnTo>
                    <a:pt x="2215653" y="4001679"/>
                  </a:lnTo>
                  <a:lnTo>
                    <a:pt x="2166094" y="4004206"/>
                  </a:lnTo>
                  <a:lnTo>
                    <a:pt x="2116474" y="4005661"/>
                  </a:lnTo>
                  <a:lnTo>
                    <a:pt x="2066810" y="4006077"/>
                  </a:lnTo>
                  <a:lnTo>
                    <a:pt x="2017124" y="4005489"/>
                  </a:lnTo>
                  <a:lnTo>
                    <a:pt x="1967432" y="4003933"/>
                  </a:lnTo>
                  <a:lnTo>
                    <a:pt x="1917755" y="4001444"/>
                  </a:lnTo>
                  <a:lnTo>
                    <a:pt x="1868110" y="3998055"/>
                  </a:lnTo>
                  <a:lnTo>
                    <a:pt x="1818518" y="3993802"/>
                  </a:lnTo>
                  <a:lnTo>
                    <a:pt x="1768997" y="3988720"/>
                  </a:lnTo>
                  <a:lnTo>
                    <a:pt x="1719566" y="3982844"/>
                  </a:lnTo>
                  <a:lnTo>
                    <a:pt x="1670243" y="3976208"/>
                  </a:lnTo>
                  <a:lnTo>
                    <a:pt x="1621048" y="3968847"/>
                  </a:lnTo>
                  <a:lnTo>
                    <a:pt x="1572000" y="3960796"/>
                  </a:lnTo>
                  <a:lnTo>
                    <a:pt x="1523443" y="3952176"/>
                  </a:lnTo>
                  <a:lnTo>
                    <a:pt x="1474904" y="3943004"/>
                  </a:lnTo>
                  <a:lnTo>
                    <a:pt x="1426415" y="3933246"/>
                  </a:lnTo>
                  <a:lnTo>
                    <a:pt x="1378010" y="3922865"/>
                  </a:lnTo>
                  <a:lnTo>
                    <a:pt x="1329723" y="3911827"/>
                  </a:lnTo>
                  <a:lnTo>
                    <a:pt x="1281587" y="3900098"/>
                  </a:lnTo>
                  <a:lnTo>
                    <a:pt x="1233637" y="3887643"/>
                  </a:lnTo>
                  <a:lnTo>
                    <a:pt x="1185906" y="3874426"/>
                  </a:lnTo>
                  <a:lnTo>
                    <a:pt x="1138429" y="3860412"/>
                  </a:lnTo>
                  <a:lnTo>
                    <a:pt x="1091238" y="3845568"/>
                  </a:lnTo>
                  <a:lnTo>
                    <a:pt x="1044367" y="3829858"/>
                  </a:lnTo>
                  <a:lnTo>
                    <a:pt x="997851" y="3813246"/>
                  </a:lnTo>
                  <a:lnTo>
                    <a:pt x="951723" y="3795699"/>
                  </a:lnTo>
                  <a:lnTo>
                    <a:pt x="906016" y="3777181"/>
                  </a:lnTo>
                  <a:lnTo>
                    <a:pt x="860765" y="3757658"/>
                  </a:lnTo>
                  <a:lnTo>
                    <a:pt x="816004" y="3737095"/>
                  </a:lnTo>
                  <a:lnTo>
                    <a:pt x="771766" y="3715456"/>
                  </a:lnTo>
                  <a:lnTo>
                    <a:pt x="728084" y="3692706"/>
                  </a:lnTo>
                  <a:lnTo>
                    <a:pt x="684993" y="3668812"/>
                  </a:lnTo>
                  <a:lnTo>
                    <a:pt x="642527" y="3643738"/>
                  </a:lnTo>
                  <a:lnTo>
                    <a:pt x="600719" y="3617449"/>
                  </a:lnTo>
                  <a:lnTo>
                    <a:pt x="559603" y="3589911"/>
                  </a:lnTo>
                  <a:lnTo>
                    <a:pt x="519212" y="3561087"/>
                  </a:lnTo>
                  <a:lnTo>
                    <a:pt x="479581" y="3530945"/>
                  </a:lnTo>
                  <a:lnTo>
                    <a:pt x="439093" y="3497072"/>
                  </a:lnTo>
                  <a:lnTo>
                    <a:pt x="399423" y="3461787"/>
                  </a:lnTo>
                  <a:lnTo>
                    <a:pt x="360764" y="3424968"/>
                  </a:lnTo>
                  <a:lnTo>
                    <a:pt x="323313" y="3386496"/>
                  </a:lnTo>
                  <a:lnTo>
                    <a:pt x="287264" y="3346249"/>
                  </a:lnTo>
                  <a:lnTo>
                    <a:pt x="255738" y="3308051"/>
                  </a:lnTo>
                  <a:lnTo>
                    <a:pt x="225640" y="3268677"/>
                  </a:lnTo>
                  <a:lnTo>
                    <a:pt x="197049" y="3228182"/>
                  </a:lnTo>
                  <a:lnTo>
                    <a:pt x="170041" y="3186622"/>
                  </a:lnTo>
                  <a:lnTo>
                    <a:pt x="144692" y="3144052"/>
                  </a:lnTo>
                  <a:lnTo>
                    <a:pt x="121078" y="3100527"/>
                  </a:lnTo>
                  <a:lnTo>
                    <a:pt x="99277" y="3056104"/>
                  </a:lnTo>
                  <a:lnTo>
                    <a:pt x="79364" y="3010837"/>
                  </a:lnTo>
                  <a:lnTo>
                    <a:pt x="61417" y="2964782"/>
                  </a:lnTo>
                  <a:lnTo>
                    <a:pt x="45511" y="2917995"/>
                  </a:lnTo>
                  <a:lnTo>
                    <a:pt x="31724" y="2870531"/>
                  </a:lnTo>
                  <a:lnTo>
                    <a:pt x="19803" y="2820185"/>
                  </a:lnTo>
                  <a:lnTo>
                    <a:pt x="10828" y="2769695"/>
                  </a:lnTo>
                  <a:lnTo>
                    <a:pt x="4641" y="2719092"/>
                  </a:lnTo>
                  <a:lnTo>
                    <a:pt x="1084" y="2668404"/>
                  </a:lnTo>
                  <a:lnTo>
                    <a:pt x="0" y="2617660"/>
                  </a:lnTo>
                  <a:lnTo>
                    <a:pt x="1230" y="2566890"/>
                  </a:lnTo>
                  <a:lnTo>
                    <a:pt x="4618" y="2516124"/>
                  </a:lnTo>
                  <a:lnTo>
                    <a:pt x="10007" y="2465390"/>
                  </a:lnTo>
                  <a:lnTo>
                    <a:pt x="17237" y="2414717"/>
                  </a:lnTo>
                  <a:lnTo>
                    <a:pt x="26153" y="2364136"/>
                  </a:lnTo>
                  <a:lnTo>
                    <a:pt x="36596" y="2313675"/>
                  </a:lnTo>
                  <a:lnTo>
                    <a:pt x="48233" y="2262745"/>
                  </a:lnTo>
                  <a:lnTo>
                    <a:pt x="60609" y="2211937"/>
                  </a:lnTo>
                  <a:lnTo>
                    <a:pt x="73661" y="2161250"/>
                  </a:lnTo>
                  <a:lnTo>
                    <a:pt x="87326" y="2110679"/>
                  </a:lnTo>
                  <a:lnTo>
                    <a:pt x="101539" y="2060225"/>
                  </a:lnTo>
                  <a:lnTo>
                    <a:pt x="116238" y="2009882"/>
                  </a:lnTo>
                  <a:lnTo>
                    <a:pt x="131358" y="1959650"/>
                  </a:lnTo>
                  <a:lnTo>
                    <a:pt x="146836" y="1909526"/>
                  </a:lnTo>
                  <a:lnTo>
                    <a:pt x="162608" y="1859507"/>
                  </a:lnTo>
                  <a:lnTo>
                    <a:pt x="178612" y="1809591"/>
                  </a:lnTo>
                  <a:lnTo>
                    <a:pt x="211056" y="1710058"/>
                  </a:lnTo>
                  <a:lnTo>
                    <a:pt x="227863" y="1659916"/>
                  </a:lnTo>
                  <a:lnTo>
                    <a:pt x="245069" y="1609914"/>
                  </a:lnTo>
                  <a:lnTo>
                    <a:pt x="262714" y="1560073"/>
                  </a:lnTo>
                  <a:lnTo>
                    <a:pt x="280833" y="1510416"/>
                  </a:lnTo>
                  <a:lnTo>
                    <a:pt x="299463" y="1460964"/>
                  </a:lnTo>
                  <a:lnTo>
                    <a:pt x="318643" y="1411740"/>
                  </a:lnTo>
                  <a:lnTo>
                    <a:pt x="338409" y="1362764"/>
                  </a:lnTo>
                  <a:lnTo>
                    <a:pt x="358798" y="1314060"/>
                  </a:lnTo>
                  <a:lnTo>
                    <a:pt x="379847" y="1265648"/>
                  </a:lnTo>
                  <a:lnTo>
                    <a:pt x="401594" y="1217552"/>
                  </a:lnTo>
                  <a:lnTo>
                    <a:pt x="424076" y="1169792"/>
                  </a:lnTo>
                  <a:lnTo>
                    <a:pt x="447330" y="1122390"/>
                  </a:lnTo>
                  <a:lnTo>
                    <a:pt x="470230" y="1077263"/>
                  </a:lnTo>
                  <a:lnTo>
                    <a:pt x="493928" y="1032454"/>
                  </a:lnTo>
                  <a:lnTo>
                    <a:pt x="518430" y="988003"/>
                  </a:lnTo>
                  <a:lnTo>
                    <a:pt x="543741" y="943950"/>
                  </a:lnTo>
                  <a:lnTo>
                    <a:pt x="569866" y="900333"/>
                  </a:lnTo>
                  <a:lnTo>
                    <a:pt x="596810" y="857194"/>
                  </a:lnTo>
                  <a:lnTo>
                    <a:pt x="624579" y="814570"/>
                  </a:lnTo>
                  <a:lnTo>
                    <a:pt x="653179" y="772501"/>
                  </a:lnTo>
                  <a:lnTo>
                    <a:pt x="682613" y="731028"/>
                  </a:lnTo>
                  <a:lnTo>
                    <a:pt x="712888" y="690189"/>
                  </a:lnTo>
                  <a:lnTo>
                    <a:pt x="744008" y="650023"/>
                  </a:lnTo>
                  <a:lnTo>
                    <a:pt x="775979" y="610571"/>
                  </a:lnTo>
                  <a:lnTo>
                    <a:pt x="808806" y="571872"/>
                  </a:lnTo>
                  <a:lnTo>
                    <a:pt x="842495" y="533966"/>
                  </a:lnTo>
                  <a:lnTo>
                    <a:pt x="877050" y="496890"/>
                  </a:lnTo>
                  <a:lnTo>
                    <a:pt x="912477" y="460687"/>
                  </a:lnTo>
                  <a:lnTo>
                    <a:pt x="948781" y="425394"/>
                  </a:lnTo>
                  <a:lnTo>
                    <a:pt x="985967" y="391051"/>
                  </a:lnTo>
                  <a:lnTo>
                    <a:pt x="1024041" y="357697"/>
                  </a:lnTo>
                  <a:close/>
                </a:path>
              </a:pathLst>
            </a:custGeom>
            <a:solidFill>
              <a:srgbClr val="D045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640102" y="0"/>
              <a:ext cx="4512945" cy="3543300"/>
            </a:xfrm>
            <a:custGeom>
              <a:avLst/>
              <a:gdLst/>
              <a:ahLst/>
              <a:cxnLst/>
              <a:rect l="l" t="t" r="r" b="b"/>
              <a:pathLst>
                <a:path w="4512944" h="3543300">
                  <a:moveTo>
                    <a:pt x="3561465" y="3530599"/>
                  </a:moveTo>
                  <a:lnTo>
                    <a:pt x="2997387" y="3530599"/>
                  </a:lnTo>
                  <a:lnTo>
                    <a:pt x="2964668" y="3517899"/>
                  </a:lnTo>
                  <a:lnTo>
                    <a:pt x="2931953" y="3517899"/>
                  </a:lnTo>
                  <a:lnTo>
                    <a:pt x="2899257" y="3505199"/>
                  </a:lnTo>
                  <a:lnTo>
                    <a:pt x="2866592" y="3505199"/>
                  </a:lnTo>
                  <a:lnTo>
                    <a:pt x="2672005" y="3428999"/>
                  </a:lnTo>
                  <a:lnTo>
                    <a:pt x="2639931" y="3403599"/>
                  </a:lnTo>
                  <a:lnTo>
                    <a:pt x="2607994" y="3390899"/>
                  </a:lnTo>
                  <a:lnTo>
                    <a:pt x="2576207" y="3365499"/>
                  </a:lnTo>
                  <a:lnTo>
                    <a:pt x="2544583" y="3352799"/>
                  </a:lnTo>
                  <a:lnTo>
                    <a:pt x="2481880" y="3301999"/>
                  </a:lnTo>
                  <a:lnTo>
                    <a:pt x="2389383" y="3225799"/>
                  </a:lnTo>
                  <a:lnTo>
                    <a:pt x="2359018" y="3187699"/>
                  </a:lnTo>
                  <a:lnTo>
                    <a:pt x="2328910" y="3162299"/>
                  </a:lnTo>
                  <a:lnTo>
                    <a:pt x="2299071" y="3124199"/>
                  </a:lnTo>
                  <a:lnTo>
                    <a:pt x="2269514" y="3098799"/>
                  </a:lnTo>
                  <a:lnTo>
                    <a:pt x="2240253" y="3060699"/>
                  </a:lnTo>
                  <a:lnTo>
                    <a:pt x="2211301" y="3022599"/>
                  </a:lnTo>
                  <a:lnTo>
                    <a:pt x="2182671" y="2971799"/>
                  </a:lnTo>
                  <a:lnTo>
                    <a:pt x="2154376" y="2933699"/>
                  </a:lnTo>
                  <a:lnTo>
                    <a:pt x="2126429" y="2882899"/>
                  </a:lnTo>
                  <a:lnTo>
                    <a:pt x="2098845" y="2844799"/>
                  </a:lnTo>
                  <a:lnTo>
                    <a:pt x="2071635" y="2793999"/>
                  </a:lnTo>
                  <a:lnTo>
                    <a:pt x="2044813" y="2743199"/>
                  </a:lnTo>
                  <a:lnTo>
                    <a:pt x="2018393" y="2692399"/>
                  </a:lnTo>
                  <a:lnTo>
                    <a:pt x="1992387" y="2628899"/>
                  </a:lnTo>
                  <a:lnTo>
                    <a:pt x="1966809" y="2578099"/>
                  </a:lnTo>
                  <a:lnTo>
                    <a:pt x="1941672" y="2514599"/>
                  </a:lnTo>
                  <a:lnTo>
                    <a:pt x="1916989" y="2451099"/>
                  </a:lnTo>
                  <a:lnTo>
                    <a:pt x="1892773" y="2387599"/>
                  </a:lnTo>
                  <a:lnTo>
                    <a:pt x="1869038" y="2324099"/>
                  </a:lnTo>
                  <a:lnTo>
                    <a:pt x="1845797" y="2247899"/>
                  </a:lnTo>
                  <a:lnTo>
                    <a:pt x="1823063" y="2184399"/>
                  </a:lnTo>
                  <a:lnTo>
                    <a:pt x="1800849" y="2108199"/>
                  </a:lnTo>
                  <a:lnTo>
                    <a:pt x="1779168" y="2031999"/>
                  </a:lnTo>
                  <a:lnTo>
                    <a:pt x="1758034" y="1943099"/>
                  </a:lnTo>
                  <a:lnTo>
                    <a:pt x="1743830" y="1892299"/>
                  </a:lnTo>
                  <a:lnTo>
                    <a:pt x="1728879" y="1841499"/>
                  </a:lnTo>
                  <a:lnTo>
                    <a:pt x="1713202" y="1790699"/>
                  </a:lnTo>
                  <a:lnTo>
                    <a:pt x="1696820" y="1752599"/>
                  </a:lnTo>
                  <a:lnTo>
                    <a:pt x="1679756" y="1701799"/>
                  </a:lnTo>
                  <a:lnTo>
                    <a:pt x="1662031" y="1663699"/>
                  </a:lnTo>
                  <a:lnTo>
                    <a:pt x="1643665" y="1612899"/>
                  </a:lnTo>
                  <a:lnTo>
                    <a:pt x="1624681" y="1574799"/>
                  </a:lnTo>
                  <a:lnTo>
                    <a:pt x="1605100" y="1536699"/>
                  </a:lnTo>
                  <a:lnTo>
                    <a:pt x="1584944" y="1498599"/>
                  </a:lnTo>
                  <a:lnTo>
                    <a:pt x="1564233" y="1460499"/>
                  </a:lnTo>
                  <a:lnTo>
                    <a:pt x="1542989" y="1435099"/>
                  </a:lnTo>
                  <a:lnTo>
                    <a:pt x="1521234" y="1396999"/>
                  </a:lnTo>
                  <a:lnTo>
                    <a:pt x="1498989" y="1358899"/>
                  </a:lnTo>
                  <a:lnTo>
                    <a:pt x="1453116" y="1308099"/>
                  </a:lnTo>
                  <a:lnTo>
                    <a:pt x="1405541" y="1257299"/>
                  </a:lnTo>
                  <a:lnTo>
                    <a:pt x="1356434" y="1206499"/>
                  </a:lnTo>
                  <a:lnTo>
                    <a:pt x="1305969" y="1155699"/>
                  </a:lnTo>
                  <a:lnTo>
                    <a:pt x="1280281" y="1142999"/>
                  </a:lnTo>
                  <a:lnTo>
                    <a:pt x="1254317" y="1117599"/>
                  </a:lnTo>
                  <a:lnTo>
                    <a:pt x="1228099" y="1104899"/>
                  </a:lnTo>
                  <a:lnTo>
                    <a:pt x="1201648" y="1079499"/>
                  </a:lnTo>
                  <a:lnTo>
                    <a:pt x="1148135" y="1054099"/>
                  </a:lnTo>
                  <a:lnTo>
                    <a:pt x="1121116" y="1028699"/>
                  </a:lnTo>
                  <a:lnTo>
                    <a:pt x="929070" y="939799"/>
                  </a:lnTo>
                  <a:lnTo>
                    <a:pt x="901476" y="939799"/>
                  </a:lnTo>
                  <a:lnTo>
                    <a:pt x="791565" y="888999"/>
                  </a:lnTo>
                  <a:lnTo>
                    <a:pt x="764309" y="888999"/>
                  </a:lnTo>
                  <a:lnTo>
                    <a:pt x="710216" y="863599"/>
                  </a:lnTo>
                  <a:lnTo>
                    <a:pt x="656823" y="850899"/>
                  </a:lnTo>
                  <a:lnTo>
                    <a:pt x="630442" y="838199"/>
                  </a:lnTo>
                  <a:lnTo>
                    <a:pt x="604300" y="838199"/>
                  </a:lnTo>
                  <a:lnTo>
                    <a:pt x="552820" y="812799"/>
                  </a:lnTo>
                  <a:lnTo>
                    <a:pt x="527524" y="812799"/>
                  </a:lnTo>
                  <a:lnTo>
                    <a:pt x="502554" y="800099"/>
                  </a:lnTo>
                  <a:lnTo>
                    <a:pt x="453673" y="774699"/>
                  </a:lnTo>
                  <a:lnTo>
                    <a:pt x="429806" y="774699"/>
                  </a:lnTo>
                  <a:lnTo>
                    <a:pt x="383326" y="749299"/>
                  </a:lnTo>
                  <a:lnTo>
                    <a:pt x="338660" y="723899"/>
                  </a:lnTo>
                  <a:lnTo>
                    <a:pt x="295980" y="698499"/>
                  </a:lnTo>
                  <a:lnTo>
                    <a:pt x="255457" y="673099"/>
                  </a:lnTo>
                  <a:lnTo>
                    <a:pt x="217263" y="647699"/>
                  </a:lnTo>
                  <a:lnTo>
                    <a:pt x="181570" y="609599"/>
                  </a:lnTo>
                  <a:lnTo>
                    <a:pt x="164715" y="596899"/>
                  </a:lnTo>
                  <a:lnTo>
                    <a:pt x="148549" y="571499"/>
                  </a:lnTo>
                  <a:lnTo>
                    <a:pt x="133095" y="558799"/>
                  </a:lnTo>
                  <a:lnTo>
                    <a:pt x="118372" y="533399"/>
                  </a:lnTo>
                  <a:lnTo>
                    <a:pt x="91210" y="495299"/>
                  </a:lnTo>
                  <a:lnTo>
                    <a:pt x="67235" y="444499"/>
                  </a:lnTo>
                  <a:lnTo>
                    <a:pt x="46618" y="393699"/>
                  </a:lnTo>
                  <a:lnTo>
                    <a:pt x="37622" y="355599"/>
                  </a:lnTo>
                  <a:lnTo>
                    <a:pt x="29531" y="330199"/>
                  </a:lnTo>
                  <a:lnTo>
                    <a:pt x="22364" y="304799"/>
                  </a:lnTo>
                  <a:lnTo>
                    <a:pt x="16145" y="266699"/>
                  </a:lnTo>
                  <a:lnTo>
                    <a:pt x="10894" y="228599"/>
                  </a:lnTo>
                  <a:lnTo>
                    <a:pt x="6632" y="203199"/>
                  </a:lnTo>
                  <a:lnTo>
                    <a:pt x="3381" y="165099"/>
                  </a:lnTo>
                  <a:lnTo>
                    <a:pt x="1163" y="126999"/>
                  </a:lnTo>
                  <a:lnTo>
                    <a:pt x="0" y="88899"/>
                  </a:lnTo>
                  <a:lnTo>
                    <a:pt x="227" y="38099"/>
                  </a:lnTo>
                  <a:lnTo>
                    <a:pt x="2273" y="0"/>
                  </a:lnTo>
                  <a:lnTo>
                    <a:pt x="4397393" y="0"/>
                  </a:lnTo>
                  <a:lnTo>
                    <a:pt x="4420982" y="38099"/>
                  </a:lnTo>
                  <a:lnTo>
                    <a:pt x="4435006" y="76199"/>
                  </a:lnTo>
                  <a:lnTo>
                    <a:pt x="4448095" y="114299"/>
                  </a:lnTo>
                  <a:lnTo>
                    <a:pt x="4460230" y="152399"/>
                  </a:lnTo>
                  <a:lnTo>
                    <a:pt x="4471392" y="203199"/>
                  </a:lnTo>
                  <a:lnTo>
                    <a:pt x="4481562" y="241299"/>
                  </a:lnTo>
                  <a:lnTo>
                    <a:pt x="4488236" y="279399"/>
                  </a:lnTo>
                  <a:lnTo>
                    <a:pt x="4491254" y="317499"/>
                  </a:lnTo>
                  <a:lnTo>
                    <a:pt x="4490772" y="355599"/>
                  </a:lnTo>
                  <a:lnTo>
                    <a:pt x="4486944" y="393699"/>
                  </a:lnTo>
                  <a:lnTo>
                    <a:pt x="4479925" y="419099"/>
                  </a:lnTo>
                  <a:lnTo>
                    <a:pt x="4469870" y="444499"/>
                  </a:lnTo>
                  <a:lnTo>
                    <a:pt x="4456932" y="482599"/>
                  </a:lnTo>
                  <a:lnTo>
                    <a:pt x="4441268" y="507999"/>
                  </a:lnTo>
                  <a:lnTo>
                    <a:pt x="4423030" y="520699"/>
                  </a:lnTo>
                  <a:lnTo>
                    <a:pt x="4402375" y="546099"/>
                  </a:lnTo>
                  <a:lnTo>
                    <a:pt x="4379457" y="571499"/>
                  </a:lnTo>
                  <a:lnTo>
                    <a:pt x="4354430" y="596899"/>
                  </a:lnTo>
                  <a:lnTo>
                    <a:pt x="4327449" y="609599"/>
                  </a:lnTo>
                  <a:lnTo>
                    <a:pt x="4298668" y="622299"/>
                  </a:lnTo>
                  <a:lnTo>
                    <a:pt x="4268243" y="647699"/>
                  </a:lnTo>
                  <a:lnTo>
                    <a:pt x="4203078" y="673099"/>
                  </a:lnTo>
                  <a:lnTo>
                    <a:pt x="4096861" y="711199"/>
                  </a:lnTo>
                  <a:lnTo>
                    <a:pt x="3984192" y="749299"/>
                  </a:lnTo>
                  <a:lnTo>
                    <a:pt x="3945924" y="749299"/>
                  </a:lnTo>
                  <a:lnTo>
                    <a:pt x="3793417" y="800099"/>
                  </a:lnTo>
                  <a:lnTo>
                    <a:pt x="3756205" y="800099"/>
                  </a:lnTo>
                  <a:lnTo>
                    <a:pt x="3683960" y="825499"/>
                  </a:lnTo>
                  <a:lnTo>
                    <a:pt x="3615652" y="850899"/>
                  </a:lnTo>
                  <a:lnTo>
                    <a:pt x="3552519" y="876299"/>
                  </a:lnTo>
                  <a:lnTo>
                    <a:pt x="3495797" y="901699"/>
                  </a:lnTo>
                  <a:lnTo>
                    <a:pt x="3446725" y="927099"/>
                  </a:lnTo>
                  <a:lnTo>
                    <a:pt x="3425444" y="952499"/>
                  </a:lnTo>
                  <a:lnTo>
                    <a:pt x="3406539" y="965199"/>
                  </a:lnTo>
                  <a:lnTo>
                    <a:pt x="3390165" y="990599"/>
                  </a:lnTo>
                  <a:lnTo>
                    <a:pt x="3376476" y="1003299"/>
                  </a:lnTo>
                  <a:lnTo>
                    <a:pt x="3365627" y="1028699"/>
                  </a:lnTo>
                  <a:lnTo>
                    <a:pt x="3357774" y="1054099"/>
                  </a:lnTo>
                  <a:lnTo>
                    <a:pt x="3353069" y="1079499"/>
                  </a:lnTo>
                  <a:lnTo>
                    <a:pt x="3351669" y="1104899"/>
                  </a:lnTo>
                  <a:lnTo>
                    <a:pt x="3353041" y="1155699"/>
                  </a:lnTo>
                  <a:lnTo>
                    <a:pt x="3355843" y="1206499"/>
                  </a:lnTo>
                  <a:lnTo>
                    <a:pt x="3360032" y="1244599"/>
                  </a:lnTo>
                  <a:lnTo>
                    <a:pt x="3365563" y="1295399"/>
                  </a:lnTo>
                  <a:lnTo>
                    <a:pt x="3372393" y="1333499"/>
                  </a:lnTo>
                  <a:lnTo>
                    <a:pt x="3380479" y="1371599"/>
                  </a:lnTo>
                  <a:lnTo>
                    <a:pt x="3389776" y="1409699"/>
                  </a:lnTo>
                  <a:lnTo>
                    <a:pt x="3400241" y="1447799"/>
                  </a:lnTo>
                  <a:lnTo>
                    <a:pt x="3411830" y="1485899"/>
                  </a:lnTo>
                  <a:lnTo>
                    <a:pt x="3424500" y="1523999"/>
                  </a:lnTo>
                  <a:lnTo>
                    <a:pt x="3452906" y="1574799"/>
                  </a:lnTo>
                  <a:lnTo>
                    <a:pt x="3468555" y="1612899"/>
                  </a:lnTo>
                  <a:lnTo>
                    <a:pt x="3502527" y="1663699"/>
                  </a:lnTo>
                  <a:lnTo>
                    <a:pt x="3539771" y="1714499"/>
                  </a:lnTo>
                  <a:lnTo>
                    <a:pt x="3559512" y="1727199"/>
                  </a:lnTo>
                  <a:lnTo>
                    <a:pt x="3579940" y="1752599"/>
                  </a:lnTo>
                  <a:lnTo>
                    <a:pt x="3601012" y="1777999"/>
                  </a:lnTo>
                  <a:lnTo>
                    <a:pt x="3622683" y="1790699"/>
                  </a:lnTo>
                  <a:lnTo>
                    <a:pt x="3644910" y="1816099"/>
                  </a:lnTo>
                  <a:lnTo>
                    <a:pt x="3667650" y="1828799"/>
                  </a:lnTo>
                  <a:lnTo>
                    <a:pt x="3714492" y="1854199"/>
                  </a:lnTo>
                  <a:lnTo>
                    <a:pt x="3738507" y="1879599"/>
                  </a:lnTo>
                  <a:lnTo>
                    <a:pt x="3837507" y="1930399"/>
                  </a:lnTo>
                  <a:lnTo>
                    <a:pt x="3913619" y="1968499"/>
                  </a:lnTo>
                  <a:lnTo>
                    <a:pt x="3939112" y="1968499"/>
                  </a:lnTo>
                  <a:lnTo>
                    <a:pt x="4065523" y="2031999"/>
                  </a:lnTo>
                  <a:lnTo>
                    <a:pt x="4090288" y="2044699"/>
                  </a:lnTo>
                  <a:lnTo>
                    <a:pt x="4114780" y="2044699"/>
                  </a:lnTo>
                  <a:lnTo>
                    <a:pt x="4162765" y="2070099"/>
                  </a:lnTo>
                  <a:lnTo>
                    <a:pt x="4209130" y="2095499"/>
                  </a:lnTo>
                  <a:lnTo>
                    <a:pt x="4253525" y="2120899"/>
                  </a:lnTo>
                  <a:lnTo>
                    <a:pt x="4295600" y="2146299"/>
                  </a:lnTo>
                  <a:lnTo>
                    <a:pt x="4335005" y="2171699"/>
                  </a:lnTo>
                  <a:lnTo>
                    <a:pt x="4353597" y="2197099"/>
                  </a:lnTo>
                  <a:lnTo>
                    <a:pt x="4371390" y="2209799"/>
                  </a:lnTo>
                  <a:lnTo>
                    <a:pt x="4388342" y="2222499"/>
                  </a:lnTo>
                  <a:lnTo>
                    <a:pt x="4404407" y="2247899"/>
                  </a:lnTo>
                  <a:lnTo>
                    <a:pt x="4419543" y="2260599"/>
                  </a:lnTo>
                  <a:lnTo>
                    <a:pt x="4433706" y="2285999"/>
                  </a:lnTo>
                  <a:lnTo>
                    <a:pt x="4446852" y="2311399"/>
                  </a:lnTo>
                  <a:lnTo>
                    <a:pt x="4458937" y="2336799"/>
                  </a:lnTo>
                  <a:lnTo>
                    <a:pt x="4469918" y="2349499"/>
                  </a:lnTo>
                  <a:lnTo>
                    <a:pt x="4479750" y="2387599"/>
                  </a:lnTo>
                  <a:lnTo>
                    <a:pt x="4488391" y="2412999"/>
                  </a:lnTo>
                  <a:lnTo>
                    <a:pt x="4495797" y="2438399"/>
                  </a:lnTo>
                  <a:lnTo>
                    <a:pt x="4501923" y="2463799"/>
                  </a:lnTo>
                  <a:lnTo>
                    <a:pt x="4506726" y="2501899"/>
                  </a:lnTo>
                  <a:lnTo>
                    <a:pt x="4510163" y="2527299"/>
                  </a:lnTo>
                  <a:lnTo>
                    <a:pt x="4512190" y="2565399"/>
                  </a:lnTo>
                  <a:lnTo>
                    <a:pt x="4512762" y="2603499"/>
                  </a:lnTo>
                  <a:lnTo>
                    <a:pt x="4511837" y="2641599"/>
                  </a:lnTo>
                  <a:lnTo>
                    <a:pt x="4509371" y="2679699"/>
                  </a:lnTo>
                  <a:lnTo>
                    <a:pt x="4505320" y="2717799"/>
                  </a:lnTo>
                  <a:lnTo>
                    <a:pt x="4499841" y="2755899"/>
                  </a:lnTo>
                  <a:lnTo>
                    <a:pt x="4492076" y="2793999"/>
                  </a:lnTo>
                  <a:lnTo>
                    <a:pt x="4482063" y="2832099"/>
                  </a:lnTo>
                  <a:lnTo>
                    <a:pt x="4469843" y="2870199"/>
                  </a:lnTo>
                  <a:lnTo>
                    <a:pt x="4455453" y="2908299"/>
                  </a:lnTo>
                  <a:lnTo>
                    <a:pt x="4438934" y="2946399"/>
                  </a:lnTo>
                  <a:lnTo>
                    <a:pt x="4420325" y="2984499"/>
                  </a:lnTo>
                  <a:lnTo>
                    <a:pt x="4399664" y="3009899"/>
                  </a:lnTo>
                  <a:lnTo>
                    <a:pt x="4376992" y="3047999"/>
                  </a:lnTo>
                  <a:lnTo>
                    <a:pt x="4352347" y="3086099"/>
                  </a:lnTo>
                  <a:lnTo>
                    <a:pt x="4325768" y="3111499"/>
                  </a:lnTo>
                  <a:lnTo>
                    <a:pt x="4297295" y="3149599"/>
                  </a:lnTo>
                  <a:lnTo>
                    <a:pt x="4266968" y="3187699"/>
                  </a:lnTo>
                  <a:lnTo>
                    <a:pt x="4234824" y="3213099"/>
                  </a:lnTo>
                  <a:lnTo>
                    <a:pt x="4200904" y="3238499"/>
                  </a:lnTo>
                  <a:lnTo>
                    <a:pt x="4165247" y="3276599"/>
                  </a:lnTo>
                  <a:lnTo>
                    <a:pt x="4127892" y="3301999"/>
                  </a:lnTo>
                  <a:lnTo>
                    <a:pt x="4088878" y="3327399"/>
                  </a:lnTo>
                  <a:lnTo>
                    <a:pt x="4048244" y="3352799"/>
                  </a:lnTo>
                  <a:lnTo>
                    <a:pt x="4006030" y="3378199"/>
                  </a:lnTo>
                  <a:lnTo>
                    <a:pt x="3962275" y="3403599"/>
                  </a:lnTo>
                  <a:lnTo>
                    <a:pt x="3917019" y="3416299"/>
                  </a:lnTo>
                  <a:lnTo>
                    <a:pt x="3870299" y="3441699"/>
                  </a:lnTo>
                  <a:lnTo>
                    <a:pt x="3822156" y="3454399"/>
                  </a:lnTo>
                  <a:lnTo>
                    <a:pt x="3772630" y="3479799"/>
                  </a:lnTo>
                  <a:lnTo>
                    <a:pt x="3616136" y="3517899"/>
                  </a:lnTo>
                  <a:lnTo>
                    <a:pt x="3561465" y="3530599"/>
                  </a:lnTo>
                  <a:close/>
                </a:path>
                <a:path w="4512944" h="3543300">
                  <a:moveTo>
                    <a:pt x="3448598" y="3543299"/>
                  </a:moveTo>
                  <a:lnTo>
                    <a:pt x="3095444" y="3543299"/>
                  </a:lnTo>
                  <a:lnTo>
                    <a:pt x="3062789" y="3530599"/>
                  </a:lnTo>
                  <a:lnTo>
                    <a:pt x="3505606" y="3530599"/>
                  </a:lnTo>
                  <a:lnTo>
                    <a:pt x="3448598" y="3543299"/>
                  </a:lnTo>
                  <a:close/>
                </a:path>
              </a:pathLst>
            </a:custGeom>
            <a:solidFill>
              <a:srgbClr val="EBD6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878297" y="473353"/>
              <a:ext cx="6409690" cy="9813925"/>
            </a:xfrm>
            <a:custGeom>
              <a:avLst/>
              <a:gdLst/>
              <a:ahLst/>
              <a:cxnLst/>
              <a:rect l="l" t="t" r="r" b="b"/>
              <a:pathLst>
                <a:path w="6409690" h="9813925">
                  <a:moveTo>
                    <a:pt x="2952775" y="8857043"/>
                  </a:moveTo>
                  <a:lnTo>
                    <a:pt x="2952673" y="8807183"/>
                  </a:lnTo>
                  <a:lnTo>
                    <a:pt x="2950641" y="8757450"/>
                  </a:lnTo>
                  <a:lnTo>
                    <a:pt x="2946590" y="8707945"/>
                  </a:lnTo>
                  <a:lnTo>
                    <a:pt x="2940405" y="8658708"/>
                  </a:lnTo>
                  <a:lnTo>
                    <a:pt x="2932023" y="8609851"/>
                  </a:lnTo>
                  <a:lnTo>
                    <a:pt x="2921317" y="8561426"/>
                  </a:lnTo>
                  <a:lnTo>
                    <a:pt x="2908223" y="8513508"/>
                  </a:lnTo>
                  <a:lnTo>
                    <a:pt x="2892615" y="8466188"/>
                  </a:lnTo>
                  <a:lnTo>
                    <a:pt x="2874429" y="8419528"/>
                  </a:lnTo>
                  <a:lnTo>
                    <a:pt x="2853550" y="8373605"/>
                  </a:lnTo>
                  <a:lnTo>
                    <a:pt x="2829903" y="8328495"/>
                  </a:lnTo>
                  <a:lnTo>
                    <a:pt x="2803321" y="8284832"/>
                  </a:lnTo>
                  <a:lnTo>
                    <a:pt x="2774353" y="8243748"/>
                  </a:lnTo>
                  <a:lnTo>
                    <a:pt x="2743111" y="8205216"/>
                  </a:lnTo>
                  <a:lnTo>
                    <a:pt x="2709735" y="8169211"/>
                  </a:lnTo>
                  <a:lnTo>
                    <a:pt x="2674328" y="8135696"/>
                  </a:lnTo>
                  <a:lnTo>
                    <a:pt x="2637040" y="8104645"/>
                  </a:lnTo>
                  <a:lnTo>
                    <a:pt x="2597988" y="8076019"/>
                  </a:lnTo>
                  <a:lnTo>
                    <a:pt x="2557297" y="8049793"/>
                  </a:lnTo>
                  <a:lnTo>
                    <a:pt x="2515120" y="8025943"/>
                  </a:lnTo>
                  <a:lnTo>
                    <a:pt x="2471547" y="8004429"/>
                  </a:lnTo>
                  <a:lnTo>
                    <a:pt x="2426741" y="7985226"/>
                  </a:lnTo>
                  <a:lnTo>
                    <a:pt x="2380805" y="7968297"/>
                  </a:lnTo>
                  <a:lnTo>
                    <a:pt x="2333866" y="7953629"/>
                  </a:lnTo>
                  <a:lnTo>
                    <a:pt x="2286076" y="7941183"/>
                  </a:lnTo>
                  <a:lnTo>
                    <a:pt x="2237549" y="7930921"/>
                  </a:lnTo>
                  <a:lnTo>
                    <a:pt x="2188400" y="7922831"/>
                  </a:lnTo>
                  <a:lnTo>
                    <a:pt x="2138781" y="7916862"/>
                  </a:lnTo>
                  <a:lnTo>
                    <a:pt x="2088807" y="7913002"/>
                  </a:lnTo>
                  <a:lnTo>
                    <a:pt x="2039734" y="7911274"/>
                  </a:lnTo>
                  <a:lnTo>
                    <a:pt x="1990775" y="7911287"/>
                  </a:lnTo>
                  <a:lnTo>
                    <a:pt x="1941944" y="7913002"/>
                  </a:lnTo>
                  <a:lnTo>
                    <a:pt x="1893252" y="7916367"/>
                  </a:lnTo>
                  <a:lnTo>
                    <a:pt x="1844738" y="7921320"/>
                  </a:lnTo>
                  <a:lnTo>
                    <a:pt x="1796427" y="7927835"/>
                  </a:lnTo>
                  <a:lnTo>
                    <a:pt x="1748332" y="7935849"/>
                  </a:lnTo>
                  <a:lnTo>
                    <a:pt x="1700491" y="7945310"/>
                  </a:lnTo>
                  <a:lnTo>
                    <a:pt x="1652917" y="7956182"/>
                  </a:lnTo>
                  <a:lnTo>
                    <a:pt x="1605635" y="7968412"/>
                  </a:lnTo>
                  <a:lnTo>
                    <a:pt x="1558671" y="7981950"/>
                  </a:lnTo>
                  <a:lnTo>
                    <a:pt x="1512036" y="7996745"/>
                  </a:lnTo>
                  <a:lnTo>
                    <a:pt x="1465783" y="8012735"/>
                  </a:lnTo>
                  <a:lnTo>
                    <a:pt x="1419910" y="8029905"/>
                  </a:lnTo>
                  <a:lnTo>
                    <a:pt x="1374457" y="8048168"/>
                  </a:lnTo>
                  <a:lnTo>
                    <a:pt x="1329436" y="8067510"/>
                  </a:lnTo>
                  <a:lnTo>
                    <a:pt x="1284884" y="8087855"/>
                  </a:lnTo>
                  <a:lnTo>
                    <a:pt x="1240802" y="8109166"/>
                  </a:lnTo>
                  <a:lnTo>
                    <a:pt x="1197241" y="8131403"/>
                  </a:lnTo>
                  <a:lnTo>
                    <a:pt x="1154214" y="8154492"/>
                  </a:lnTo>
                  <a:lnTo>
                    <a:pt x="1111732" y="8178406"/>
                  </a:lnTo>
                  <a:lnTo>
                    <a:pt x="1067498" y="8204301"/>
                  </a:lnTo>
                  <a:lnTo>
                    <a:pt x="1023772" y="8231022"/>
                  </a:lnTo>
                  <a:lnTo>
                    <a:pt x="980541" y="8258530"/>
                  </a:lnTo>
                  <a:lnTo>
                    <a:pt x="937768" y="8286775"/>
                  </a:lnTo>
                  <a:lnTo>
                    <a:pt x="895426" y="8315680"/>
                  </a:lnTo>
                  <a:lnTo>
                    <a:pt x="853503" y="8345208"/>
                  </a:lnTo>
                  <a:lnTo>
                    <a:pt x="811949" y="8375307"/>
                  </a:lnTo>
                  <a:lnTo>
                    <a:pt x="770750" y="8405914"/>
                  </a:lnTo>
                  <a:lnTo>
                    <a:pt x="729881" y="8436978"/>
                  </a:lnTo>
                  <a:lnTo>
                    <a:pt x="689317" y="8468436"/>
                  </a:lnTo>
                  <a:lnTo>
                    <a:pt x="649439" y="8499894"/>
                  </a:lnTo>
                  <a:lnTo>
                    <a:pt x="609612" y="8531517"/>
                  </a:lnTo>
                  <a:lnTo>
                    <a:pt x="569912" y="8563369"/>
                  </a:lnTo>
                  <a:lnTo>
                    <a:pt x="530390" y="8595487"/>
                  </a:lnTo>
                  <a:lnTo>
                    <a:pt x="491147" y="8627935"/>
                  </a:lnTo>
                  <a:lnTo>
                    <a:pt x="452234" y="8660752"/>
                  </a:lnTo>
                  <a:lnTo>
                    <a:pt x="413727" y="8694014"/>
                  </a:lnTo>
                  <a:lnTo>
                    <a:pt x="375716" y="8727757"/>
                  </a:lnTo>
                  <a:lnTo>
                    <a:pt x="338251" y="8762022"/>
                  </a:lnTo>
                  <a:lnTo>
                    <a:pt x="301409" y="8796884"/>
                  </a:lnTo>
                  <a:lnTo>
                    <a:pt x="265315" y="8832812"/>
                  </a:lnTo>
                  <a:lnTo>
                    <a:pt x="230720" y="8869896"/>
                  </a:lnTo>
                  <a:lnTo>
                    <a:pt x="197827" y="8908237"/>
                  </a:lnTo>
                  <a:lnTo>
                    <a:pt x="166878" y="8947925"/>
                  </a:lnTo>
                  <a:lnTo>
                    <a:pt x="138074" y="8989047"/>
                  </a:lnTo>
                  <a:lnTo>
                    <a:pt x="111633" y="9031694"/>
                  </a:lnTo>
                  <a:lnTo>
                    <a:pt x="87782" y="9075966"/>
                  </a:lnTo>
                  <a:lnTo>
                    <a:pt x="66725" y="9121965"/>
                  </a:lnTo>
                  <a:lnTo>
                    <a:pt x="48704" y="9169756"/>
                  </a:lnTo>
                  <a:lnTo>
                    <a:pt x="34302" y="9216441"/>
                  </a:lnTo>
                  <a:lnTo>
                    <a:pt x="22491" y="9263837"/>
                  </a:lnTo>
                  <a:lnTo>
                    <a:pt x="13195" y="9311818"/>
                  </a:lnTo>
                  <a:lnTo>
                    <a:pt x="6388" y="9360256"/>
                  </a:lnTo>
                  <a:lnTo>
                    <a:pt x="1993" y="9408998"/>
                  </a:lnTo>
                  <a:lnTo>
                    <a:pt x="0" y="9457931"/>
                  </a:lnTo>
                  <a:lnTo>
                    <a:pt x="330" y="9506928"/>
                  </a:lnTo>
                  <a:lnTo>
                    <a:pt x="2933" y="9555848"/>
                  </a:lnTo>
                  <a:lnTo>
                    <a:pt x="7785" y="9604565"/>
                  </a:lnTo>
                  <a:lnTo>
                    <a:pt x="15887" y="9658540"/>
                  </a:lnTo>
                  <a:lnTo>
                    <a:pt x="26644" y="9711614"/>
                  </a:lnTo>
                  <a:lnTo>
                    <a:pt x="39674" y="9763798"/>
                  </a:lnTo>
                  <a:lnTo>
                    <a:pt x="54216" y="9813646"/>
                  </a:lnTo>
                  <a:lnTo>
                    <a:pt x="2703969" y="9813646"/>
                  </a:lnTo>
                  <a:lnTo>
                    <a:pt x="2752636" y="9683826"/>
                  </a:lnTo>
                  <a:lnTo>
                    <a:pt x="2770238" y="9636468"/>
                  </a:lnTo>
                  <a:lnTo>
                    <a:pt x="2787624" y="9589021"/>
                  </a:lnTo>
                  <a:lnTo>
                    <a:pt x="2804706" y="9541459"/>
                  </a:lnTo>
                  <a:lnTo>
                    <a:pt x="2821381" y="9493745"/>
                  </a:lnTo>
                  <a:lnTo>
                    <a:pt x="2837548" y="9445866"/>
                  </a:lnTo>
                  <a:lnTo>
                    <a:pt x="2853131" y="9397759"/>
                  </a:lnTo>
                  <a:lnTo>
                    <a:pt x="2868028" y="9349410"/>
                  </a:lnTo>
                  <a:lnTo>
                    <a:pt x="2882138" y="9300781"/>
                  </a:lnTo>
                  <a:lnTo>
                    <a:pt x="2895371" y="9251836"/>
                  </a:lnTo>
                  <a:lnTo>
                    <a:pt x="2907322" y="9203588"/>
                  </a:lnTo>
                  <a:lnTo>
                    <a:pt x="2918104" y="9154871"/>
                  </a:lnTo>
                  <a:lnTo>
                    <a:pt x="2927604" y="9105773"/>
                  </a:lnTo>
                  <a:lnTo>
                    <a:pt x="2935744" y="9056357"/>
                  </a:lnTo>
                  <a:lnTo>
                    <a:pt x="2942425" y="9006688"/>
                  </a:lnTo>
                  <a:lnTo>
                    <a:pt x="2947555" y="8956878"/>
                  </a:lnTo>
                  <a:lnTo>
                    <a:pt x="2951035" y="8906967"/>
                  </a:lnTo>
                  <a:lnTo>
                    <a:pt x="2952775" y="8857043"/>
                  </a:lnTo>
                  <a:close/>
                </a:path>
                <a:path w="6409690" h="9813925">
                  <a:moveTo>
                    <a:pt x="6409690" y="0"/>
                  </a:moveTo>
                  <a:lnTo>
                    <a:pt x="6337287" y="23571"/>
                  </a:lnTo>
                  <a:lnTo>
                    <a:pt x="6291821" y="43167"/>
                  </a:lnTo>
                  <a:lnTo>
                    <a:pt x="6247752" y="65557"/>
                  </a:lnTo>
                  <a:lnTo>
                    <a:pt x="6205105" y="90551"/>
                  </a:lnTo>
                  <a:lnTo>
                    <a:pt x="6163894" y="117919"/>
                  </a:lnTo>
                  <a:lnTo>
                    <a:pt x="6124143" y="147497"/>
                  </a:lnTo>
                  <a:lnTo>
                    <a:pt x="6085865" y="179057"/>
                  </a:lnTo>
                  <a:lnTo>
                    <a:pt x="6049086" y="212420"/>
                  </a:lnTo>
                  <a:lnTo>
                    <a:pt x="6013818" y="247383"/>
                  </a:lnTo>
                  <a:lnTo>
                    <a:pt x="5980087" y="283730"/>
                  </a:lnTo>
                  <a:lnTo>
                    <a:pt x="5947918" y="321271"/>
                  </a:lnTo>
                  <a:lnTo>
                    <a:pt x="5913996" y="363816"/>
                  </a:lnTo>
                  <a:lnTo>
                    <a:pt x="5881636" y="407555"/>
                  </a:lnTo>
                  <a:lnTo>
                    <a:pt x="5850623" y="452297"/>
                  </a:lnTo>
                  <a:lnTo>
                    <a:pt x="5820803" y="497878"/>
                  </a:lnTo>
                  <a:lnTo>
                    <a:pt x="5791974" y="544118"/>
                  </a:lnTo>
                  <a:lnTo>
                    <a:pt x="5764111" y="590308"/>
                  </a:lnTo>
                  <a:lnTo>
                    <a:pt x="5736641" y="636854"/>
                  </a:lnTo>
                  <a:lnTo>
                    <a:pt x="5709958" y="683844"/>
                  </a:lnTo>
                  <a:lnTo>
                    <a:pt x="5684393" y="731393"/>
                  </a:lnTo>
                  <a:lnTo>
                    <a:pt x="5660339" y="779576"/>
                  </a:lnTo>
                  <a:lnTo>
                    <a:pt x="5640781" y="824014"/>
                  </a:lnTo>
                  <a:lnTo>
                    <a:pt x="5624652" y="869429"/>
                  </a:lnTo>
                  <a:lnTo>
                    <a:pt x="5612689" y="915835"/>
                  </a:lnTo>
                  <a:lnTo>
                    <a:pt x="5605615" y="963282"/>
                  </a:lnTo>
                  <a:lnTo>
                    <a:pt x="5604180" y="1011796"/>
                  </a:lnTo>
                  <a:lnTo>
                    <a:pt x="5607977" y="1058240"/>
                  </a:lnTo>
                  <a:lnTo>
                    <a:pt x="5616219" y="1104125"/>
                  </a:lnTo>
                  <a:lnTo>
                    <a:pt x="5628627" y="1149121"/>
                  </a:lnTo>
                  <a:lnTo>
                    <a:pt x="5644934" y="1192898"/>
                  </a:lnTo>
                  <a:lnTo>
                    <a:pt x="5664822" y="1235151"/>
                  </a:lnTo>
                  <a:lnTo>
                    <a:pt x="5694134" y="1284732"/>
                  </a:lnTo>
                  <a:lnTo>
                    <a:pt x="5727319" y="1330820"/>
                  </a:lnTo>
                  <a:lnTo>
                    <a:pt x="5760809" y="1369390"/>
                  </a:lnTo>
                  <a:lnTo>
                    <a:pt x="5796737" y="1405293"/>
                  </a:lnTo>
                  <a:lnTo>
                    <a:pt x="5834850" y="1438706"/>
                  </a:lnTo>
                  <a:lnTo>
                    <a:pt x="5874893" y="1469758"/>
                  </a:lnTo>
                  <a:lnTo>
                    <a:pt x="5916650" y="1498612"/>
                  </a:lnTo>
                  <a:lnTo>
                    <a:pt x="5959856" y="1525435"/>
                  </a:lnTo>
                  <a:lnTo>
                    <a:pt x="6004293" y="1550365"/>
                  </a:lnTo>
                  <a:lnTo>
                    <a:pt x="6049696" y="1573580"/>
                  </a:lnTo>
                  <a:lnTo>
                    <a:pt x="6095822" y="1595234"/>
                  </a:lnTo>
                  <a:lnTo>
                    <a:pt x="6142444" y="1615465"/>
                  </a:lnTo>
                  <a:lnTo>
                    <a:pt x="6188697" y="1633893"/>
                  </a:lnTo>
                  <a:lnTo>
                    <a:pt x="6235598" y="1650707"/>
                  </a:lnTo>
                  <a:lnTo>
                    <a:pt x="6283109" y="1665693"/>
                  </a:lnTo>
                  <a:lnTo>
                    <a:pt x="6331178" y="1678660"/>
                  </a:lnTo>
                  <a:lnTo>
                    <a:pt x="6379743" y="1689392"/>
                  </a:lnTo>
                  <a:lnTo>
                    <a:pt x="6409690" y="1694459"/>
                  </a:lnTo>
                  <a:lnTo>
                    <a:pt x="6409690" y="0"/>
                  </a:lnTo>
                  <a:close/>
                </a:path>
              </a:pathLst>
            </a:custGeom>
            <a:solidFill>
              <a:srgbClr val="4A6D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970321" y="3318071"/>
            <a:ext cx="11447145" cy="3092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4295" algn="just">
              <a:lnSpc>
                <a:spcPct val="114999"/>
              </a:lnSpc>
              <a:spcBef>
                <a:spcPts val="100"/>
              </a:spcBef>
            </a:pPr>
            <a:r>
              <a:rPr sz="2500" spc="240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1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75" dirty="0">
                <a:solidFill>
                  <a:srgbClr val="FFFFFF"/>
                </a:solidFill>
                <a:latin typeface="Calibri"/>
                <a:cs typeface="Calibri"/>
              </a:rPr>
              <a:t>January</a:t>
            </a:r>
            <a:r>
              <a:rPr sz="250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350" dirty="0">
                <a:solidFill>
                  <a:srgbClr val="FFFFFF"/>
                </a:solidFill>
                <a:latin typeface="Calibri"/>
                <a:cs typeface="Calibri"/>
              </a:rPr>
              <a:t>1,</a:t>
            </a:r>
            <a:r>
              <a:rPr sz="2500" spc="-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45" dirty="0">
                <a:solidFill>
                  <a:srgbClr val="FFFFFF"/>
                </a:solidFill>
                <a:latin typeface="Calibri"/>
                <a:cs typeface="Calibri"/>
              </a:rPr>
              <a:t>2019,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70" dirty="0">
                <a:solidFill>
                  <a:srgbClr val="FFFFFF"/>
                </a:solidFill>
                <a:latin typeface="Calibri"/>
                <a:cs typeface="Calibri"/>
              </a:rPr>
              <a:t>any</a:t>
            </a:r>
            <a:r>
              <a:rPr sz="250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80" dirty="0">
                <a:solidFill>
                  <a:srgbClr val="FFFFFF"/>
                </a:solidFill>
                <a:latin typeface="Calibri"/>
                <a:cs typeface="Calibri"/>
              </a:rPr>
              <a:t>business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40" dirty="0">
                <a:solidFill>
                  <a:srgbClr val="FFFFFF"/>
                </a:solidFill>
                <a:latin typeface="Calibri"/>
                <a:cs typeface="Calibri"/>
              </a:rPr>
              <a:t>multi-family</a:t>
            </a:r>
            <a:r>
              <a:rPr sz="250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14" dirty="0">
                <a:solidFill>
                  <a:srgbClr val="FFFFFF"/>
                </a:solidFill>
                <a:latin typeface="Calibri"/>
                <a:cs typeface="Calibri"/>
              </a:rPr>
              <a:t>residential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20" dirty="0">
                <a:solidFill>
                  <a:srgbClr val="FFFFFF"/>
                </a:solidFill>
                <a:latin typeface="Calibri"/>
                <a:cs typeface="Calibri"/>
              </a:rPr>
              <a:t>dwellings</a:t>
            </a:r>
            <a:r>
              <a:rPr sz="250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1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10" dirty="0">
                <a:solidFill>
                  <a:srgbClr val="FFFFFF"/>
                </a:solidFill>
                <a:latin typeface="Calibri"/>
                <a:cs typeface="Calibri"/>
              </a:rPr>
              <a:t>five </a:t>
            </a:r>
            <a:r>
              <a:rPr sz="2500" spc="-5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25" dirty="0">
                <a:solidFill>
                  <a:srgbClr val="FFFFFF"/>
                </a:solidFill>
                <a:latin typeface="Calibri"/>
                <a:cs typeface="Calibri"/>
              </a:rPr>
              <a:t>units 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or </a:t>
            </a:r>
            <a:r>
              <a:rPr sz="2500" spc="150" dirty="0">
                <a:solidFill>
                  <a:srgbClr val="FFFFFF"/>
                </a:solidFill>
                <a:latin typeface="Calibri"/>
                <a:cs typeface="Calibri"/>
              </a:rPr>
              <a:t>more </a:t>
            </a:r>
            <a:r>
              <a:rPr sz="2500" spc="125" dirty="0">
                <a:solidFill>
                  <a:srgbClr val="FFFFFF"/>
                </a:solidFill>
                <a:latin typeface="Calibri"/>
                <a:cs typeface="Calibri"/>
              </a:rPr>
              <a:t>that </a:t>
            </a:r>
            <a:r>
              <a:rPr sz="2500" spc="140" dirty="0">
                <a:solidFill>
                  <a:srgbClr val="FFFFFF"/>
                </a:solidFill>
                <a:latin typeface="Calibri"/>
                <a:cs typeface="Calibri"/>
              </a:rPr>
              <a:t>generate </a:t>
            </a:r>
            <a:r>
              <a:rPr sz="2500" spc="90" dirty="0">
                <a:solidFill>
                  <a:srgbClr val="FFFFFF"/>
                </a:solidFill>
                <a:latin typeface="Calibri"/>
                <a:cs typeface="Calibri"/>
              </a:rPr>
              <a:t>four </a:t>
            </a:r>
            <a:r>
              <a:rPr sz="2500" spc="220" dirty="0">
                <a:solidFill>
                  <a:srgbClr val="FFFFFF"/>
                </a:solidFill>
                <a:latin typeface="Calibri"/>
                <a:cs typeface="Calibri"/>
              </a:rPr>
              <a:t>cubic </a:t>
            </a:r>
            <a:r>
              <a:rPr sz="2500" spc="190" dirty="0">
                <a:solidFill>
                  <a:srgbClr val="FFFFFF"/>
                </a:solidFill>
                <a:latin typeface="Calibri"/>
                <a:cs typeface="Calibri"/>
              </a:rPr>
              <a:t>yards 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or </a:t>
            </a:r>
            <a:r>
              <a:rPr sz="2500" spc="150" dirty="0">
                <a:solidFill>
                  <a:srgbClr val="FFFFFF"/>
                </a:solidFill>
                <a:latin typeface="Calibri"/>
                <a:cs typeface="Calibri"/>
              </a:rPr>
              <a:t>more </a:t>
            </a:r>
            <a:r>
              <a:rPr sz="2500" spc="11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500" spc="135" dirty="0">
                <a:solidFill>
                  <a:srgbClr val="FFFFFF"/>
                </a:solidFill>
                <a:latin typeface="Calibri"/>
                <a:cs typeface="Calibri"/>
              </a:rPr>
              <a:t>solid </a:t>
            </a:r>
            <a:r>
              <a:rPr sz="2500" spc="160" dirty="0">
                <a:solidFill>
                  <a:srgbClr val="FFFFFF"/>
                </a:solidFill>
                <a:latin typeface="Calibri"/>
                <a:cs typeface="Calibri"/>
              </a:rPr>
              <a:t>waste </a:t>
            </a:r>
            <a:r>
              <a:rPr sz="2500" spc="150" dirty="0">
                <a:solidFill>
                  <a:srgbClr val="FFFFFF"/>
                </a:solidFill>
                <a:latin typeface="Calibri"/>
                <a:cs typeface="Calibri"/>
              </a:rPr>
              <a:t>per </a:t>
            </a:r>
            <a:r>
              <a:rPr sz="2500" spc="140" dirty="0">
                <a:solidFill>
                  <a:srgbClr val="FFFFFF"/>
                </a:solidFill>
                <a:latin typeface="Calibri"/>
                <a:cs typeface="Calibri"/>
              </a:rPr>
              <a:t>week </a:t>
            </a:r>
            <a:r>
              <a:rPr sz="2500" spc="-5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14" dirty="0">
                <a:solidFill>
                  <a:srgbClr val="FFFFFF"/>
                </a:solidFill>
                <a:latin typeface="Calibri"/>
                <a:cs typeface="Calibri"/>
              </a:rPr>
              <a:t>(total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8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80" dirty="0">
                <a:solidFill>
                  <a:srgbClr val="FFFFFF"/>
                </a:solidFill>
                <a:latin typeface="Calibri"/>
                <a:cs typeface="Calibri"/>
              </a:rPr>
              <a:t>trash,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65" dirty="0">
                <a:solidFill>
                  <a:srgbClr val="FFFFFF"/>
                </a:solidFill>
                <a:latin typeface="Calibri"/>
                <a:cs typeface="Calibri"/>
              </a:rPr>
              <a:t>recycling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7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60" dirty="0">
                <a:solidFill>
                  <a:srgbClr val="FFFFFF"/>
                </a:solidFill>
                <a:latin typeface="Calibri"/>
                <a:cs typeface="Calibri"/>
              </a:rPr>
              <a:t>organics)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85" dirty="0">
                <a:solidFill>
                  <a:srgbClr val="FFFFFF"/>
                </a:solidFill>
                <a:latin typeface="Calibri"/>
                <a:cs typeface="Calibri"/>
              </a:rPr>
              <a:t>must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90" dirty="0">
                <a:solidFill>
                  <a:srgbClr val="FFFFFF"/>
                </a:solidFill>
                <a:latin typeface="Calibri"/>
                <a:cs typeface="Calibri"/>
              </a:rPr>
              <a:t>recycle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90" dirty="0">
                <a:solidFill>
                  <a:srgbClr val="FFFFFF"/>
                </a:solidFill>
                <a:latin typeface="Calibri"/>
                <a:cs typeface="Calibri"/>
              </a:rPr>
              <a:t>their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45" dirty="0">
                <a:solidFill>
                  <a:srgbClr val="FFFFFF"/>
                </a:solidFill>
                <a:latin typeface="Calibri"/>
                <a:cs typeface="Calibri"/>
              </a:rPr>
              <a:t>organic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10" dirty="0">
                <a:solidFill>
                  <a:srgbClr val="FFFFFF"/>
                </a:solidFill>
                <a:latin typeface="Calibri"/>
                <a:cs typeface="Calibri"/>
              </a:rPr>
              <a:t>waste.</a:t>
            </a:r>
            <a:endParaRPr sz="2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114999"/>
              </a:lnSpc>
            </a:pPr>
            <a:r>
              <a:rPr sz="2500" spc="240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1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200" dirty="0">
                <a:solidFill>
                  <a:srgbClr val="FFFFFF"/>
                </a:solidFill>
                <a:latin typeface="Calibri"/>
                <a:cs typeface="Calibri"/>
              </a:rPr>
              <a:t>December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65" dirty="0">
                <a:solidFill>
                  <a:srgbClr val="FFFFFF"/>
                </a:solidFill>
                <a:latin typeface="Calibri"/>
                <a:cs typeface="Calibri"/>
              </a:rPr>
              <a:t>31,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210" dirty="0">
                <a:solidFill>
                  <a:srgbClr val="FFFFFF"/>
                </a:solidFill>
                <a:latin typeface="Calibri"/>
                <a:cs typeface="Calibri"/>
              </a:rPr>
              <a:t>2020,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70" dirty="0">
                <a:solidFill>
                  <a:srgbClr val="FFFFFF"/>
                </a:solidFill>
                <a:latin typeface="Calibri"/>
                <a:cs typeface="Calibri"/>
              </a:rPr>
              <a:t>any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80" dirty="0">
                <a:solidFill>
                  <a:srgbClr val="FFFFFF"/>
                </a:solidFill>
                <a:latin typeface="Calibri"/>
                <a:cs typeface="Calibri"/>
              </a:rPr>
              <a:t>business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40" dirty="0">
                <a:solidFill>
                  <a:srgbClr val="FFFFFF"/>
                </a:solidFill>
                <a:latin typeface="Calibri"/>
                <a:cs typeface="Calibri"/>
              </a:rPr>
              <a:t>multi-family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14" dirty="0">
                <a:solidFill>
                  <a:srgbClr val="FFFFFF"/>
                </a:solidFill>
                <a:latin typeface="Calibri"/>
                <a:cs typeface="Calibri"/>
              </a:rPr>
              <a:t>residential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20" dirty="0">
                <a:solidFill>
                  <a:srgbClr val="FFFFFF"/>
                </a:solidFill>
                <a:latin typeface="Calibri"/>
                <a:cs typeface="Calibri"/>
              </a:rPr>
              <a:t>dwellings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1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500" spc="-5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10" dirty="0">
                <a:solidFill>
                  <a:srgbClr val="FFFFFF"/>
                </a:solidFill>
                <a:latin typeface="Calibri"/>
                <a:cs typeface="Calibri"/>
              </a:rPr>
              <a:t>five </a:t>
            </a:r>
            <a:r>
              <a:rPr sz="2500" spc="125" dirty="0">
                <a:solidFill>
                  <a:srgbClr val="FFFFFF"/>
                </a:solidFill>
                <a:latin typeface="Calibri"/>
                <a:cs typeface="Calibri"/>
              </a:rPr>
              <a:t>units 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or </a:t>
            </a:r>
            <a:r>
              <a:rPr sz="2500" spc="150" dirty="0">
                <a:solidFill>
                  <a:srgbClr val="FFFFFF"/>
                </a:solidFill>
                <a:latin typeface="Calibri"/>
                <a:cs typeface="Calibri"/>
              </a:rPr>
              <a:t>more </a:t>
            </a:r>
            <a:r>
              <a:rPr sz="2500" spc="125" dirty="0">
                <a:solidFill>
                  <a:srgbClr val="FFFFFF"/>
                </a:solidFill>
                <a:latin typeface="Calibri"/>
                <a:cs typeface="Calibri"/>
              </a:rPr>
              <a:t>that </a:t>
            </a:r>
            <a:r>
              <a:rPr sz="2500" spc="140" dirty="0">
                <a:solidFill>
                  <a:srgbClr val="FFFFFF"/>
                </a:solidFill>
                <a:latin typeface="Calibri"/>
                <a:cs typeface="Calibri"/>
              </a:rPr>
              <a:t>generate </a:t>
            </a:r>
            <a:r>
              <a:rPr sz="2500" spc="125" dirty="0">
                <a:solidFill>
                  <a:srgbClr val="FFFFFF"/>
                </a:solidFill>
                <a:latin typeface="Calibri"/>
                <a:cs typeface="Calibri"/>
              </a:rPr>
              <a:t>two </a:t>
            </a:r>
            <a:r>
              <a:rPr sz="2500" spc="220" dirty="0">
                <a:solidFill>
                  <a:srgbClr val="FFFFFF"/>
                </a:solidFill>
                <a:latin typeface="Calibri"/>
                <a:cs typeface="Calibri"/>
              </a:rPr>
              <a:t>cubic </a:t>
            </a:r>
            <a:r>
              <a:rPr sz="2500" spc="190" dirty="0">
                <a:solidFill>
                  <a:srgbClr val="FFFFFF"/>
                </a:solidFill>
                <a:latin typeface="Calibri"/>
                <a:cs typeface="Calibri"/>
              </a:rPr>
              <a:t>yards 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or </a:t>
            </a:r>
            <a:r>
              <a:rPr sz="2500" spc="150" dirty="0">
                <a:solidFill>
                  <a:srgbClr val="FFFFFF"/>
                </a:solidFill>
                <a:latin typeface="Calibri"/>
                <a:cs typeface="Calibri"/>
              </a:rPr>
              <a:t>more </a:t>
            </a:r>
            <a:r>
              <a:rPr sz="2500" spc="11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500" spc="135" dirty="0">
                <a:solidFill>
                  <a:srgbClr val="FFFFFF"/>
                </a:solidFill>
                <a:latin typeface="Calibri"/>
                <a:cs typeface="Calibri"/>
              </a:rPr>
              <a:t>solid </a:t>
            </a:r>
            <a:r>
              <a:rPr sz="2500" spc="160" dirty="0">
                <a:solidFill>
                  <a:srgbClr val="FFFFFF"/>
                </a:solidFill>
                <a:latin typeface="Calibri"/>
                <a:cs typeface="Calibri"/>
              </a:rPr>
              <a:t>waste </a:t>
            </a:r>
            <a:r>
              <a:rPr sz="2500" spc="150" dirty="0">
                <a:solidFill>
                  <a:srgbClr val="FFFFFF"/>
                </a:solidFill>
                <a:latin typeface="Calibri"/>
                <a:cs typeface="Calibri"/>
              </a:rPr>
              <a:t>per </a:t>
            </a:r>
            <a:r>
              <a:rPr sz="2500" spc="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40" dirty="0">
                <a:solidFill>
                  <a:srgbClr val="FFFFFF"/>
                </a:solidFill>
                <a:latin typeface="Calibri"/>
                <a:cs typeface="Calibri"/>
              </a:rPr>
              <a:t>week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14" dirty="0">
                <a:solidFill>
                  <a:srgbClr val="FFFFFF"/>
                </a:solidFill>
                <a:latin typeface="Calibri"/>
                <a:cs typeface="Calibri"/>
              </a:rPr>
              <a:t>(total</a:t>
            </a:r>
            <a:r>
              <a:rPr sz="250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8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80" dirty="0">
                <a:solidFill>
                  <a:srgbClr val="FFFFFF"/>
                </a:solidFill>
                <a:latin typeface="Calibri"/>
                <a:cs typeface="Calibri"/>
              </a:rPr>
              <a:t>trash,</a:t>
            </a:r>
            <a:r>
              <a:rPr sz="250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65" dirty="0">
                <a:solidFill>
                  <a:srgbClr val="FFFFFF"/>
                </a:solidFill>
                <a:latin typeface="Calibri"/>
                <a:cs typeface="Calibri"/>
              </a:rPr>
              <a:t>recycling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7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50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60" dirty="0">
                <a:solidFill>
                  <a:srgbClr val="FFFFFF"/>
                </a:solidFill>
                <a:latin typeface="Calibri"/>
                <a:cs typeface="Calibri"/>
              </a:rPr>
              <a:t>organics)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85" dirty="0">
                <a:solidFill>
                  <a:srgbClr val="FFFFFF"/>
                </a:solidFill>
                <a:latin typeface="Calibri"/>
                <a:cs typeface="Calibri"/>
              </a:rPr>
              <a:t>must</a:t>
            </a:r>
            <a:r>
              <a:rPr sz="250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90" dirty="0">
                <a:solidFill>
                  <a:srgbClr val="FFFFFF"/>
                </a:solidFill>
                <a:latin typeface="Calibri"/>
                <a:cs typeface="Calibri"/>
              </a:rPr>
              <a:t>recycle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90" dirty="0">
                <a:solidFill>
                  <a:srgbClr val="FFFFFF"/>
                </a:solidFill>
                <a:latin typeface="Calibri"/>
                <a:cs typeface="Calibri"/>
              </a:rPr>
              <a:t>their</a:t>
            </a:r>
            <a:r>
              <a:rPr sz="250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45" dirty="0">
                <a:solidFill>
                  <a:srgbClr val="FFFFFF"/>
                </a:solidFill>
                <a:latin typeface="Calibri"/>
                <a:cs typeface="Calibri"/>
              </a:rPr>
              <a:t>organic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60" dirty="0">
                <a:solidFill>
                  <a:srgbClr val="FFFFFF"/>
                </a:solidFill>
                <a:latin typeface="Calibri"/>
                <a:cs typeface="Calibri"/>
              </a:rPr>
              <a:t>waste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5936" y="1362102"/>
            <a:ext cx="375412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0" spc="-270" dirty="0"/>
              <a:t>AB</a:t>
            </a:r>
            <a:r>
              <a:rPr sz="9000" spc="-125" dirty="0"/>
              <a:t> </a:t>
            </a:r>
            <a:r>
              <a:rPr sz="9000" spc="409" dirty="0"/>
              <a:t>827</a:t>
            </a:r>
            <a:endParaRPr sz="9000"/>
          </a:p>
        </p:txBody>
      </p:sp>
      <p:grpSp>
        <p:nvGrpSpPr>
          <p:cNvPr id="3" name="object 3"/>
          <p:cNvGrpSpPr/>
          <p:nvPr/>
        </p:nvGrpSpPr>
        <p:grpSpPr>
          <a:xfrm>
            <a:off x="11878298" y="0"/>
            <a:ext cx="6410325" cy="10287000"/>
            <a:chOff x="11878298" y="0"/>
            <a:chExt cx="6410325" cy="10287000"/>
          </a:xfrm>
        </p:grpSpPr>
        <p:sp>
          <p:nvSpPr>
            <p:cNvPr id="4" name="object 4"/>
            <p:cNvSpPr/>
            <p:nvPr/>
          </p:nvSpPr>
          <p:spPr>
            <a:xfrm>
              <a:off x="14988147" y="3202045"/>
              <a:ext cx="3300095" cy="7085330"/>
            </a:xfrm>
            <a:custGeom>
              <a:avLst/>
              <a:gdLst/>
              <a:ahLst/>
              <a:cxnLst/>
              <a:rect l="l" t="t" r="r" b="b"/>
              <a:pathLst>
                <a:path w="3300094" h="7085330">
                  <a:moveTo>
                    <a:pt x="0" y="7084953"/>
                  </a:moveTo>
                  <a:lnTo>
                    <a:pt x="3299852" y="7084953"/>
                  </a:lnTo>
                  <a:lnTo>
                    <a:pt x="3299852" y="0"/>
                  </a:lnTo>
                  <a:lnTo>
                    <a:pt x="3258918" y="25052"/>
                  </a:lnTo>
                  <a:lnTo>
                    <a:pt x="3226772" y="45613"/>
                  </a:lnTo>
                  <a:lnTo>
                    <a:pt x="3194981" y="66689"/>
                  </a:lnTo>
                  <a:lnTo>
                    <a:pt x="3163554" y="88272"/>
                  </a:lnTo>
                  <a:lnTo>
                    <a:pt x="3132502" y="110352"/>
                  </a:lnTo>
                  <a:lnTo>
                    <a:pt x="3071554" y="155972"/>
                  </a:lnTo>
                  <a:lnTo>
                    <a:pt x="3012210" y="203477"/>
                  </a:lnTo>
                  <a:lnTo>
                    <a:pt x="2954542" y="252800"/>
                  </a:lnTo>
                  <a:lnTo>
                    <a:pt x="2898624" y="303870"/>
                  </a:lnTo>
                  <a:lnTo>
                    <a:pt x="2844529" y="356618"/>
                  </a:lnTo>
                  <a:lnTo>
                    <a:pt x="2792329" y="410974"/>
                  </a:lnTo>
                  <a:lnTo>
                    <a:pt x="2742097" y="466868"/>
                  </a:lnTo>
                  <a:lnTo>
                    <a:pt x="2693906" y="524231"/>
                  </a:lnTo>
                  <a:lnTo>
                    <a:pt x="2647829" y="582993"/>
                  </a:lnTo>
                  <a:lnTo>
                    <a:pt x="2603938" y="643086"/>
                  </a:lnTo>
                  <a:lnTo>
                    <a:pt x="2562307" y="704438"/>
                  </a:lnTo>
                  <a:lnTo>
                    <a:pt x="2523009" y="766980"/>
                  </a:lnTo>
                  <a:lnTo>
                    <a:pt x="2486115" y="830643"/>
                  </a:lnTo>
                  <a:lnTo>
                    <a:pt x="2451700" y="895358"/>
                  </a:lnTo>
                  <a:lnTo>
                    <a:pt x="2419836" y="961054"/>
                  </a:lnTo>
                  <a:lnTo>
                    <a:pt x="2390595" y="1027662"/>
                  </a:lnTo>
                  <a:lnTo>
                    <a:pt x="2364051" y="1095113"/>
                  </a:lnTo>
                  <a:lnTo>
                    <a:pt x="2340277" y="1163336"/>
                  </a:lnTo>
                  <a:lnTo>
                    <a:pt x="2319345" y="1232263"/>
                  </a:lnTo>
                  <a:lnTo>
                    <a:pt x="2301328" y="1301823"/>
                  </a:lnTo>
                  <a:lnTo>
                    <a:pt x="2286299" y="1371946"/>
                  </a:lnTo>
                  <a:lnTo>
                    <a:pt x="2274331" y="1442565"/>
                  </a:lnTo>
                  <a:lnTo>
                    <a:pt x="2265497" y="1513608"/>
                  </a:lnTo>
                  <a:lnTo>
                    <a:pt x="2259869" y="1585006"/>
                  </a:lnTo>
                  <a:lnTo>
                    <a:pt x="2257521" y="1656689"/>
                  </a:lnTo>
                  <a:lnTo>
                    <a:pt x="2258526" y="1728589"/>
                  </a:lnTo>
                  <a:lnTo>
                    <a:pt x="2262955" y="1800635"/>
                  </a:lnTo>
                  <a:lnTo>
                    <a:pt x="2270883" y="1872757"/>
                  </a:lnTo>
                  <a:lnTo>
                    <a:pt x="2282381" y="1944887"/>
                  </a:lnTo>
                  <a:lnTo>
                    <a:pt x="2297523" y="2016953"/>
                  </a:lnTo>
                  <a:lnTo>
                    <a:pt x="2316382" y="2088888"/>
                  </a:lnTo>
                  <a:lnTo>
                    <a:pt x="2339030" y="2160621"/>
                  </a:lnTo>
                  <a:lnTo>
                    <a:pt x="2365540" y="2232083"/>
                  </a:lnTo>
                  <a:lnTo>
                    <a:pt x="2394000" y="2302614"/>
                  </a:lnTo>
                  <a:lnTo>
                    <a:pt x="2422841" y="2372644"/>
                  </a:lnTo>
                  <a:lnTo>
                    <a:pt x="2451908" y="2442201"/>
                  </a:lnTo>
                  <a:lnTo>
                    <a:pt x="2538878" y="2648319"/>
                  </a:lnTo>
                  <a:lnTo>
                    <a:pt x="2553133" y="2682336"/>
                  </a:lnTo>
                  <a:lnTo>
                    <a:pt x="2581260" y="2750116"/>
                  </a:lnTo>
                  <a:lnTo>
                    <a:pt x="2608745" y="2817579"/>
                  </a:lnTo>
                  <a:lnTo>
                    <a:pt x="2635430" y="2884753"/>
                  </a:lnTo>
                  <a:lnTo>
                    <a:pt x="2661158" y="2951666"/>
                  </a:lnTo>
                  <a:lnTo>
                    <a:pt x="2685771" y="3018347"/>
                  </a:lnTo>
                  <a:lnTo>
                    <a:pt x="2709111" y="3084825"/>
                  </a:lnTo>
                  <a:lnTo>
                    <a:pt x="2731021" y="3151127"/>
                  </a:lnTo>
                  <a:lnTo>
                    <a:pt x="2751343" y="3217282"/>
                  </a:lnTo>
                  <a:lnTo>
                    <a:pt x="2769920" y="3283318"/>
                  </a:lnTo>
                  <a:lnTo>
                    <a:pt x="2786595" y="3349264"/>
                  </a:lnTo>
                  <a:lnTo>
                    <a:pt x="2801208" y="3415148"/>
                  </a:lnTo>
                  <a:lnTo>
                    <a:pt x="2813604" y="3480998"/>
                  </a:lnTo>
                  <a:lnTo>
                    <a:pt x="2823623" y="3546842"/>
                  </a:lnTo>
                  <a:lnTo>
                    <a:pt x="2831110" y="3612709"/>
                  </a:lnTo>
                  <a:lnTo>
                    <a:pt x="2835905" y="3678628"/>
                  </a:lnTo>
                  <a:lnTo>
                    <a:pt x="2837852" y="3744626"/>
                  </a:lnTo>
                  <a:lnTo>
                    <a:pt x="2837708" y="3777664"/>
                  </a:lnTo>
                  <a:lnTo>
                    <a:pt x="2835087" y="3843834"/>
                  </a:lnTo>
                  <a:lnTo>
                    <a:pt x="2829223" y="3910155"/>
                  </a:lnTo>
                  <a:lnTo>
                    <a:pt x="2819959" y="3976655"/>
                  </a:lnTo>
                  <a:lnTo>
                    <a:pt x="2807137" y="4043361"/>
                  </a:lnTo>
                  <a:lnTo>
                    <a:pt x="2790600" y="4110303"/>
                  </a:lnTo>
                  <a:lnTo>
                    <a:pt x="2770190" y="4177509"/>
                  </a:lnTo>
                  <a:lnTo>
                    <a:pt x="2745750" y="4245006"/>
                  </a:lnTo>
                  <a:lnTo>
                    <a:pt x="2717121" y="4312824"/>
                  </a:lnTo>
                  <a:lnTo>
                    <a:pt x="2684147" y="4380991"/>
                  </a:lnTo>
                  <a:lnTo>
                    <a:pt x="2665981" y="4415214"/>
                  </a:lnTo>
                  <a:lnTo>
                    <a:pt x="2646670" y="4449534"/>
                  </a:lnTo>
                  <a:lnTo>
                    <a:pt x="2626193" y="4483956"/>
                  </a:lnTo>
                  <a:lnTo>
                    <a:pt x="2604531" y="4518483"/>
                  </a:lnTo>
                  <a:lnTo>
                    <a:pt x="2581665" y="4553118"/>
                  </a:lnTo>
                  <a:lnTo>
                    <a:pt x="2557574" y="4587866"/>
                  </a:lnTo>
                  <a:lnTo>
                    <a:pt x="2532239" y="4622728"/>
                  </a:lnTo>
                  <a:lnTo>
                    <a:pt x="2505641" y="4657710"/>
                  </a:lnTo>
                  <a:lnTo>
                    <a:pt x="2477759" y="4692815"/>
                  </a:lnTo>
                  <a:lnTo>
                    <a:pt x="2448574" y="4728045"/>
                  </a:lnTo>
                  <a:lnTo>
                    <a:pt x="2418067" y="4763405"/>
                  </a:lnTo>
                  <a:lnTo>
                    <a:pt x="2386216" y="4798899"/>
                  </a:lnTo>
                  <a:lnTo>
                    <a:pt x="2353004" y="4834529"/>
                  </a:lnTo>
                  <a:lnTo>
                    <a:pt x="2318409" y="4870299"/>
                  </a:lnTo>
                  <a:lnTo>
                    <a:pt x="2282413" y="4906213"/>
                  </a:lnTo>
                  <a:lnTo>
                    <a:pt x="2244996" y="4942275"/>
                  </a:lnTo>
                  <a:lnTo>
                    <a:pt x="2206138" y="4978487"/>
                  </a:lnTo>
                  <a:lnTo>
                    <a:pt x="2165818" y="5014854"/>
                  </a:lnTo>
                  <a:lnTo>
                    <a:pt x="2124019" y="5051379"/>
                  </a:lnTo>
                  <a:lnTo>
                    <a:pt x="2080719" y="5088066"/>
                  </a:lnTo>
                  <a:lnTo>
                    <a:pt x="2035900" y="5124917"/>
                  </a:lnTo>
                  <a:lnTo>
                    <a:pt x="1989541" y="5161938"/>
                  </a:lnTo>
                  <a:lnTo>
                    <a:pt x="1941623" y="5199130"/>
                  </a:lnTo>
                  <a:lnTo>
                    <a:pt x="1892125" y="5236498"/>
                  </a:lnTo>
                  <a:lnTo>
                    <a:pt x="1841030" y="5274045"/>
                  </a:lnTo>
                  <a:lnTo>
                    <a:pt x="1788315" y="5311775"/>
                  </a:lnTo>
                  <a:lnTo>
                    <a:pt x="1733963" y="5349692"/>
                  </a:lnTo>
                  <a:lnTo>
                    <a:pt x="1677954" y="5387798"/>
                  </a:lnTo>
                  <a:lnTo>
                    <a:pt x="1620266" y="5426097"/>
                  </a:lnTo>
                  <a:lnTo>
                    <a:pt x="1560882" y="5464594"/>
                  </a:lnTo>
                  <a:lnTo>
                    <a:pt x="1499781" y="5503291"/>
                  </a:lnTo>
                  <a:lnTo>
                    <a:pt x="1436943" y="5542192"/>
                  </a:lnTo>
                  <a:lnTo>
                    <a:pt x="1372349" y="5581301"/>
                  </a:lnTo>
                  <a:lnTo>
                    <a:pt x="1252789" y="5652428"/>
                  </a:lnTo>
                  <a:lnTo>
                    <a:pt x="1200683" y="5684786"/>
                  </a:lnTo>
                  <a:lnTo>
                    <a:pt x="1149656" y="5717682"/>
                  </a:lnTo>
                  <a:lnTo>
                    <a:pt x="1099700" y="5751100"/>
                  </a:lnTo>
                  <a:lnTo>
                    <a:pt x="1050811" y="5785026"/>
                  </a:lnTo>
                  <a:lnTo>
                    <a:pt x="1002982" y="5819445"/>
                  </a:lnTo>
                  <a:lnTo>
                    <a:pt x="956208" y="5854344"/>
                  </a:lnTo>
                  <a:lnTo>
                    <a:pt x="910481" y="5889707"/>
                  </a:lnTo>
                  <a:lnTo>
                    <a:pt x="865797" y="5925519"/>
                  </a:lnTo>
                  <a:lnTo>
                    <a:pt x="822148" y="5961767"/>
                  </a:lnTo>
                  <a:lnTo>
                    <a:pt x="779530" y="5998436"/>
                  </a:lnTo>
                  <a:lnTo>
                    <a:pt x="737936" y="6035512"/>
                  </a:lnTo>
                  <a:lnTo>
                    <a:pt x="697359" y="6072979"/>
                  </a:lnTo>
                  <a:lnTo>
                    <a:pt x="657795" y="6110824"/>
                  </a:lnTo>
                  <a:lnTo>
                    <a:pt x="619236" y="6149031"/>
                  </a:lnTo>
                  <a:lnTo>
                    <a:pt x="581678" y="6187587"/>
                  </a:lnTo>
                  <a:lnTo>
                    <a:pt x="545113" y="6226477"/>
                  </a:lnTo>
                  <a:lnTo>
                    <a:pt x="509536" y="6265686"/>
                  </a:lnTo>
                  <a:lnTo>
                    <a:pt x="474940" y="6305201"/>
                  </a:lnTo>
                  <a:lnTo>
                    <a:pt x="441320" y="6345005"/>
                  </a:lnTo>
                  <a:lnTo>
                    <a:pt x="408670" y="6385085"/>
                  </a:lnTo>
                  <a:lnTo>
                    <a:pt x="376984" y="6425427"/>
                  </a:lnTo>
                  <a:lnTo>
                    <a:pt x="346255" y="6466015"/>
                  </a:lnTo>
                  <a:lnTo>
                    <a:pt x="316477" y="6506836"/>
                  </a:lnTo>
                  <a:lnTo>
                    <a:pt x="287646" y="6547875"/>
                  </a:lnTo>
                  <a:lnTo>
                    <a:pt x="259753" y="6589117"/>
                  </a:lnTo>
                  <a:lnTo>
                    <a:pt x="232794" y="6630547"/>
                  </a:lnTo>
                  <a:lnTo>
                    <a:pt x="206763" y="6672152"/>
                  </a:lnTo>
                  <a:lnTo>
                    <a:pt x="181652" y="6713917"/>
                  </a:lnTo>
                  <a:lnTo>
                    <a:pt x="157458" y="6755828"/>
                  </a:lnTo>
                  <a:lnTo>
                    <a:pt x="134172" y="6797869"/>
                  </a:lnTo>
                  <a:lnTo>
                    <a:pt x="111790" y="6840026"/>
                  </a:lnTo>
                  <a:lnTo>
                    <a:pt x="90304" y="6882285"/>
                  </a:lnTo>
                  <a:lnTo>
                    <a:pt x="69710" y="6924631"/>
                  </a:lnTo>
                  <a:lnTo>
                    <a:pt x="50002" y="6967050"/>
                  </a:lnTo>
                  <a:lnTo>
                    <a:pt x="31172" y="7009528"/>
                  </a:lnTo>
                  <a:lnTo>
                    <a:pt x="13215" y="7052049"/>
                  </a:lnTo>
                  <a:lnTo>
                    <a:pt x="0" y="7084953"/>
                  </a:lnTo>
                  <a:close/>
                </a:path>
              </a:pathLst>
            </a:custGeom>
            <a:solidFill>
              <a:srgbClr val="FAC4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678277" y="4148535"/>
              <a:ext cx="3499485" cy="4006215"/>
            </a:xfrm>
            <a:custGeom>
              <a:avLst/>
              <a:gdLst/>
              <a:ahLst/>
              <a:cxnLst/>
              <a:rect l="l" t="t" r="r" b="b"/>
              <a:pathLst>
                <a:path w="3499484" h="4006215">
                  <a:moveTo>
                    <a:pt x="1024041" y="357697"/>
                  </a:moveTo>
                  <a:lnTo>
                    <a:pt x="1063007" y="325373"/>
                  </a:lnTo>
                  <a:lnTo>
                    <a:pt x="1102872" y="294118"/>
                  </a:lnTo>
                  <a:lnTo>
                    <a:pt x="1143639" y="263971"/>
                  </a:lnTo>
                  <a:lnTo>
                    <a:pt x="1185315" y="234971"/>
                  </a:lnTo>
                  <a:lnTo>
                    <a:pt x="1227905" y="207158"/>
                  </a:lnTo>
                  <a:lnTo>
                    <a:pt x="1271414" y="180572"/>
                  </a:lnTo>
                  <a:lnTo>
                    <a:pt x="1313651" y="156724"/>
                  </a:lnTo>
                  <a:lnTo>
                    <a:pt x="1356560" y="134333"/>
                  </a:lnTo>
                  <a:lnTo>
                    <a:pt x="1400089" y="113457"/>
                  </a:lnTo>
                  <a:lnTo>
                    <a:pt x="1444184" y="94152"/>
                  </a:lnTo>
                  <a:lnTo>
                    <a:pt x="1488791" y="76475"/>
                  </a:lnTo>
                  <a:lnTo>
                    <a:pt x="1533858" y="60482"/>
                  </a:lnTo>
                  <a:lnTo>
                    <a:pt x="1579332" y="46232"/>
                  </a:lnTo>
                  <a:lnTo>
                    <a:pt x="1625158" y="33779"/>
                  </a:lnTo>
                  <a:lnTo>
                    <a:pt x="1671285" y="23181"/>
                  </a:lnTo>
                  <a:lnTo>
                    <a:pt x="1717657" y="14495"/>
                  </a:lnTo>
                  <a:lnTo>
                    <a:pt x="1764224" y="7777"/>
                  </a:lnTo>
                  <a:lnTo>
                    <a:pt x="1810930" y="3084"/>
                  </a:lnTo>
                  <a:lnTo>
                    <a:pt x="1857723" y="472"/>
                  </a:lnTo>
                  <a:lnTo>
                    <a:pt x="1904550" y="0"/>
                  </a:lnTo>
                  <a:lnTo>
                    <a:pt x="1951357" y="1722"/>
                  </a:lnTo>
                  <a:lnTo>
                    <a:pt x="1998091" y="5696"/>
                  </a:lnTo>
                  <a:lnTo>
                    <a:pt x="2044699" y="11979"/>
                  </a:lnTo>
                  <a:lnTo>
                    <a:pt x="2091128" y="20627"/>
                  </a:lnTo>
                  <a:lnTo>
                    <a:pt x="2137324" y="31697"/>
                  </a:lnTo>
                  <a:lnTo>
                    <a:pt x="2183234" y="45246"/>
                  </a:lnTo>
                  <a:lnTo>
                    <a:pt x="2228805" y="61331"/>
                  </a:lnTo>
                  <a:lnTo>
                    <a:pt x="2273984" y="80008"/>
                  </a:lnTo>
                  <a:lnTo>
                    <a:pt x="2318716" y="101333"/>
                  </a:lnTo>
                  <a:lnTo>
                    <a:pt x="2362634" y="125062"/>
                  </a:lnTo>
                  <a:lnTo>
                    <a:pt x="2405101" y="150526"/>
                  </a:lnTo>
                  <a:lnTo>
                    <a:pt x="2446140" y="177656"/>
                  </a:lnTo>
                  <a:lnTo>
                    <a:pt x="2485774" y="206380"/>
                  </a:lnTo>
                  <a:lnTo>
                    <a:pt x="2524025" y="236629"/>
                  </a:lnTo>
                  <a:lnTo>
                    <a:pt x="2560916" y="268331"/>
                  </a:lnTo>
                  <a:lnTo>
                    <a:pt x="2596470" y="301417"/>
                  </a:lnTo>
                  <a:lnTo>
                    <a:pt x="2630710" y="335817"/>
                  </a:lnTo>
                  <a:lnTo>
                    <a:pt x="2663657" y="371459"/>
                  </a:lnTo>
                  <a:lnTo>
                    <a:pt x="2695335" y="408273"/>
                  </a:lnTo>
                  <a:lnTo>
                    <a:pt x="2725766" y="446188"/>
                  </a:lnTo>
                  <a:lnTo>
                    <a:pt x="2754973" y="485136"/>
                  </a:lnTo>
                  <a:lnTo>
                    <a:pt x="2782978" y="525044"/>
                  </a:lnTo>
                  <a:lnTo>
                    <a:pt x="2809805" y="565842"/>
                  </a:lnTo>
                  <a:lnTo>
                    <a:pt x="2835475" y="607461"/>
                  </a:lnTo>
                  <a:lnTo>
                    <a:pt x="2860013" y="649829"/>
                  </a:lnTo>
                  <a:lnTo>
                    <a:pt x="2883439" y="692876"/>
                  </a:lnTo>
                  <a:lnTo>
                    <a:pt x="2905777" y="736533"/>
                  </a:lnTo>
                  <a:lnTo>
                    <a:pt x="2927049" y="780727"/>
                  </a:lnTo>
                  <a:lnTo>
                    <a:pt x="2947279" y="825389"/>
                  </a:lnTo>
                  <a:lnTo>
                    <a:pt x="2966488" y="870449"/>
                  </a:lnTo>
                  <a:lnTo>
                    <a:pt x="2984700" y="915835"/>
                  </a:lnTo>
                  <a:lnTo>
                    <a:pt x="3001936" y="961479"/>
                  </a:lnTo>
                  <a:lnTo>
                    <a:pt x="3018221" y="1007308"/>
                  </a:lnTo>
                  <a:lnTo>
                    <a:pt x="3034366" y="1055303"/>
                  </a:lnTo>
                  <a:lnTo>
                    <a:pt x="3049769" y="1103483"/>
                  </a:lnTo>
                  <a:lnTo>
                    <a:pt x="3064494" y="1151832"/>
                  </a:lnTo>
                  <a:lnTo>
                    <a:pt x="3078603" y="1200334"/>
                  </a:lnTo>
                  <a:lnTo>
                    <a:pt x="3092159" y="1248973"/>
                  </a:lnTo>
                  <a:lnTo>
                    <a:pt x="3105223" y="1297733"/>
                  </a:lnTo>
                  <a:lnTo>
                    <a:pt x="3117860" y="1346596"/>
                  </a:lnTo>
                  <a:lnTo>
                    <a:pt x="3130131" y="1395548"/>
                  </a:lnTo>
                  <a:lnTo>
                    <a:pt x="3142099" y="1444571"/>
                  </a:lnTo>
                  <a:lnTo>
                    <a:pt x="3153827" y="1493650"/>
                  </a:lnTo>
                  <a:lnTo>
                    <a:pt x="3165378" y="1542769"/>
                  </a:lnTo>
                  <a:lnTo>
                    <a:pt x="3199592" y="1690200"/>
                  </a:lnTo>
                  <a:lnTo>
                    <a:pt x="3222662" y="1788387"/>
                  </a:lnTo>
                  <a:lnTo>
                    <a:pt x="3234464" y="1837402"/>
                  </a:lnTo>
                  <a:lnTo>
                    <a:pt x="3246526" y="1886343"/>
                  </a:lnTo>
                  <a:lnTo>
                    <a:pt x="3258913" y="1935194"/>
                  </a:lnTo>
                  <a:lnTo>
                    <a:pt x="3271686" y="1983939"/>
                  </a:lnTo>
                  <a:lnTo>
                    <a:pt x="3284908" y="2032561"/>
                  </a:lnTo>
                  <a:lnTo>
                    <a:pt x="3298642" y="2081044"/>
                  </a:lnTo>
                  <a:lnTo>
                    <a:pt x="3312950" y="2129372"/>
                  </a:lnTo>
                  <a:lnTo>
                    <a:pt x="3327896" y="2177529"/>
                  </a:lnTo>
                  <a:lnTo>
                    <a:pt x="3343541" y="2225498"/>
                  </a:lnTo>
                  <a:lnTo>
                    <a:pt x="3359949" y="2273264"/>
                  </a:lnTo>
                  <a:lnTo>
                    <a:pt x="3394818" y="2372570"/>
                  </a:lnTo>
                  <a:lnTo>
                    <a:pt x="3411812" y="2422346"/>
                  </a:lnTo>
                  <a:lnTo>
                    <a:pt x="3428124" y="2472280"/>
                  </a:lnTo>
                  <a:lnTo>
                    <a:pt x="3443460" y="2522430"/>
                  </a:lnTo>
                  <a:lnTo>
                    <a:pt x="3457527" y="2572855"/>
                  </a:lnTo>
                  <a:lnTo>
                    <a:pt x="3470035" y="2623611"/>
                  </a:lnTo>
                  <a:lnTo>
                    <a:pt x="3480689" y="2674756"/>
                  </a:lnTo>
                  <a:lnTo>
                    <a:pt x="3489198" y="2726349"/>
                  </a:lnTo>
                  <a:lnTo>
                    <a:pt x="3495269" y="2778445"/>
                  </a:lnTo>
                  <a:lnTo>
                    <a:pt x="3498610" y="2831104"/>
                  </a:lnTo>
                  <a:lnTo>
                    <a:pt x="3499304" y="2882595"/>
                  </a:lnTo>
                  <a:lnTo>
                    <a:pt x="3497366" y="2934161"/>
                  </a:lnTo>
                  <a:lnTo>
                    <a:pt x="3492847" y="2985663"/>
                  </a:lnTo>
                  <a:lnTo>
                    <a:pt x="3485800" y="3036960"/>
                  </a:lnTo>
                  <a:lnTo>
                    <a:pt x="3476278" y="3087914"/>
                  </a:lnTo>
                  <a:lnTo>
                    <a:pt x="3464335" y="3138383"/>
                  </a:lnTo>
                  <a:lnTo>
                    <a:pt x="3450023" y="3188228"/>
                  </a:lnTo>
                  <a:lnTo>
                    <a:pt x="3433395" y="3237309"/>
                  </a:lnTo>
                  <a:lnTo>
                    <a:pt x="3414504" y="3285486"/>
                  </a:lnTo>
                  <a:lnTo>
                    <a:pt x="3393403" y="3332619"/>
                  </a:lnTo>
                  <a:lnTo>
                    <a:pt x="3370717" y="3378229"/>
                  </a:lnTo>
                  <a:lnTo>
                    <a:pt x="3346002" y="3422787"/>
                  </a:lnTo>
                  <a:lnTo>
                    <a:pt x="3319301" y="3466187"/>
                  </a:lnTo>
                  <a:lnTo>
                    <a:pt x="3290660" y="3508320"/>
                  </a:lnTo>
                  <a:lnTo>
                    <a:pt x="3260120" y="3549081"/>
                  </a:lnTo>
                  <a:lnTo>
                    <a:pt x="3227728" y="3588361"/>
                  </a:lnTo>
                  <a:lnTo>
                    <a:pt x="3193526" y="3626053"/>
                  </a:lnTo>
                  <a:lnTo>
                    <a:pt x="3157558" y="3662051"/>
                  </a:lnTo>
                  <a:lnTo>
                    <a:pt x="3119870" y="3696247"/>
                  </a:lnTo>
                  <a:lnTo>
                    <a:pt x="3080503" y="3728534"/>
                  </a:lnTo>
                  <a:lnTo>
                    <a:pt x="3038989" y="3758710"/>
                  </a:lnTo>
                  <a:lnTo>
                    <a:pt x="2995382" y="3786437"/>
                  </a:lnTo>
                  <a:lnTo>
                    <a:pt x="2949988" y="3811870"/>
                  </a:lnTo>
                  <a:lnTo>
                    <a:pt x="2903108" y="3835163"/>
                  </a:lnTo>
                  <a:lnTo>
                    <a:pt x="2855047" y="3856472"/>
                  </a:lnTo>
                  <a:lnTo>
                    <a:pt x="2806109" y="3875949"/>
                  </a:lnTo>
                  <a:lnTo>
                    <a:pt x="2756596" y="3893751"/>
                  </a:lnTo>
                  <a:lnTo>
                    <a:pt x="2706811" y="3910031"/>
                  </a:lnTo>
                  <a:lnTo>
                    <a:pt x="2657060" y="3924944"/>
                  </a:lnTo>
                  <a:lnTo>
                    <a:pt x="2607644" y="3938644"/>
                  </a:lnTo>
                  <a:lnTo>
                    <a:pt x="2559258" y="3951011"/>
                  </a:lnTo>
                  <a:lnTo>
                    <a:pt x="2510658" y="3962026"/>
                  </a:lnTo>
                  <a:lnTo>
                    <a:pt x="2461865" y="3971724"/>
                  </a:lnTo>
                  <a:lnTo>
                    <a:pt x="2412897" y="3980140"/>
                  </a:lnTo>
                  <a:lnTo>
                    <a:pt x="2363773" y="3987309"/>
                  </a:lnTo>
                  <a:lnTo>
                    <a:pt x="2314512" y="3993265"/>
                  </a:lnTo>
                  <a:lnTo>
                    <a:pt x="2265132" y="3998043"/>
                  </a:lnTo>
                  <a:lnTo>
                    <a:pt x="2215653" y="4001679"/>
                  </a:lnTo>
                  <a:lnTo>
                    <a:pt x="2166094" y="4004206"/>
                  </a:lnTo>
                  <a:lnTo>
                    <a:pt x="2116474" y="4005661"/>
                  </a:lnTo>
                  <a:lnTo>
                    <a:pt x="2066810" y="4006077"/>
                  </a:lnTo>
                  <a:lnTo>
                    <a:pt x="2017124" y="4005489"/>
                  </a:lnTo>
                  <a:lnTo>
                    <a:pt x="1967432" y="4003933"/>
                  </a:lnTo>
                  <a:lnTo>
                    <a:pt x="1917755" y="4001444"/>
                  </a:lnTo>
                  <a:lnTo>
                    <a:pt x="1868110" y="3998055"/>
                  </a:lnTo>
                  <a:lnTo>
                    <a:pt x="1818518" y="3993802"/>
                  </a:lnTo>
                  <a:lnTo>
                    <a:pt x="1768997" y="3988720"/>
                  </a:lnTo>
                  <a:lnTo>
                    <a:pt x="1719566" y="3982844"/>
                  </a:lnTo>
                  <a:lnTo>
                    <a:pt x="1670243" y="3976208"/>
                  </a:lnTo>
                  <a:lnTo>
                    <a:pt x="1621048" y="3968847"/>
                  </a:lnTo>
                  <a:lnTo>
                    <a:pt x="1572000" y="3960796"/>
                  </a:lnTo>
                  <a:lnTo>
                    <a:pt x="1523443" y="3952176"/>
                  </a:lnTo>
                  <a:lnTo>
                    <a:pt x="1474904" y="3943004"/>
                  </a:lnTo>
                  <a:lnTo>
                    <a:pt x="1426415" y="3933246"/>
                  </a:lnTo>
                  <a:lnTo>
                    <a:pt x="1378010" y="3922865"/>
                  </a:lnTo>
                  <a:lnTo>
                    <a:pt x="1329723" y="3911827"/>
                  </a:lnTo>
                  <a:lnTo>
                    <a:pt x="1281587" y="3900098"/>
                  </a:lnTo>
                  <a:lnTo>
                    <a:pt x="1233637" y="3887643"/>
                  </a:lnTo>
                  <a:lnTo>
                    <a:pt x="1185906" y="3874426"/>
                  </a:lnTo>
                  <a:lnTo>
                    <a:pt x="1138429" y="3860412"/>
                  </a:lnTo>
                  <a:lnTo>
                    <a:pt x="1091238" y="3845568"/>
                  </a:lnTo>
                  <a:lnTo>
                    <a:pt x="1044367" y="3829858"/>
                  </a:lnTo>
                  <a:lnTo>
                    <a:pt x="997851" y="3813246"/>
                  </a:lnTo>
                  <a:lnTo>
                    <a:pt x="951723" y="3795699"/>
                  </a:lnTo>
                  <a:lnTo>
                    <a:pt x="906016" y="3777181"/>
                  </a:lnTo>
                  <a:lnTo>
                    <a:pt x="860765" y="3757658"/>
                  </a:lnTo>
                  <a:lnTo>
                    <a:pt x="816004" y="3737095"/>
                  </a:lnTo>
                  <a:lnTo>
                    <a:pt x="771766" y="3715456"/>
                  </a:lnTo>
                  <a:lnTo>
                    <a:pt x="728084" y="3692706"/>
                  </a:lnTo>
                  <a:lnTo>
                    <a:pt x="684993" y="3668812"/>
                  </a:lnTo>
                  <a:lnTo>
                    <a:pt x="642527" y="3643738"/>
                  </a:lnTo>
                  <a:lnTo>
                    <a:pt x="600719" y="3617449"/>
                  </a:lnTo>
                  <a:lnTo>
                    <a:pt x="559603" y="3589911"/>
                  </a:lnTo>
                  <a:lnTo>
                    <a:pt x="519212" y="3561087"/>
                  </a:lnTo>
                  <a:lnTo>
                    <a:pt x="479581" y="3530945"/>
                  </a:lnTo>
                  <a:lnTo>
                    <a:pt x="439093" y="3497072"/>
                  </a:lnTo>
                  <a:lnTo>
                    <a:pt x="399423" y="3461787"/>
                  </a:lnTo>
                  <a:lnTo>
                    <a:pt x="360764" y="3424968"/>
                  </a:lnTo>
                  <a:lnTo>
                    <a:pt x="323313" y="3386496"/>
                  </a:lnTo>
                  <a:lnTo>
                    <a:pt x="287264" y="3346249"/>
                  </a:lnTo>
                  <a:lnTo>
                    <a:pt x="255738" y="3308051"/>
                  </a:lnTo>
                  <a:lnTo>
                    <a:pt x="225640" y="3268677"/>
                  </a:lnTo>
                  <a:lnTo>
                    <a:pt x="197049" y="3228182"/>
                  </a:lnTo>
                  <a:lnTo>
                    <a:pt x="170041" y="3186622"/>
                  </a:lnTo>
                  <a:lnTo>
                    <a:pt x="144692" y="3144052"/>
                  </a:lnTo>
                  <a:lnTo>
                    <a:pt x="121078" y="3100527"/>
                  </a:lnTo>
                  <a:lnTo>
                    <a:pt x="99277" y="3056104"/>
                  </a:lnTo>
                  <a:lnTo>
                    <a:pt x="79364" y="3010837"/>
                  </a:lnTo>
                  <a:lnTo>
                    <a:pt x="61417" y="2964782"/>
                  </a:lnTo>
                  <a:lnTo>
                    <a:pt x="45511" y="2917995"/>
                  </a:lnTo>
                  <a:lnTo>
                    <a:pt x="31724" y="2870531"/>
                  </a:lnTo>
                  <a:lnTo>
                    <a:pt x="19803" y="2820185"/>
                  </a:lnTo>
                  <a:lnTo>
                    <a:pt x="10828" y="2769695"/>
                  </a:lnTo>
                  <a:lnTo>
                    <a:pt x="4641" y="2719092"/>
                  </a:lnTo>
                  <a:lnTo>
                    <a:pt x="1084" y="2668404"/>
                  </a:lnTo>
                  <a:lnTo>
                    <a:pt x="0" y="2617660"/>
                  </a:lnTo>
                  <a:lnTo>
                    <a:pt x="1230" y="2566890"/>
                  </a:lnTo>
                  <a:lnTo>
                    <a:pt x="4618" y="2516124"/>
                  </a:lnTo>
                  <a:lnTo>
                    <a:pt x="10007" y="2465390"/>
                  </a:lnTo>
                  <a:lnTo>
                    <a:pt x="17237" y="2414717"/>
                  </a:lnTo>
                  <a:lnTo>
                    <a:pt x="26153" y="2364136"/>
                  </a:lnTo>
                  <a:lnTo>
                    <a:pt x="36596" y="2313675"/>
                  </a:lnTo>
                  <a:lnTo>
                    <a:pt x="48233" y="2262745"/>
                  </a:lnTo>
                  <a:lnTo>
                    <a:pt x="60609" y="2211937"/>
                  </a:lnTo>
                  <a:lnTo>
                    <a:pt x="73661" y="2161250"/>
                  </a:lnTo>
                  <a:lnTo>
                    <a:pt x="87326" y="2110679"/>
                  </a:lnTo>
                  <a:lnTo>
                    <a:pt x="101539" y="2060225"/>
                  </a:lnTo>
                  <a:lnTo>
                    <a:pt x="116238" y="2009882"/>
                  </a:lnTo>
                  <a:lnTo>
                    <a:pt x="131358" y="1959650"/>
                  </a:lnTo>
                  <a:lnTo>
                    <a:pt x="146836" y="1909526"/>
                  </a:lnTo>
                  <a:lnTo>
                    <a:pt x="162608" y="1859507"/>
                  </a:lnTo>
                  <a:lnTo>
                    <a:pt x="178612" y="1809591"/>
                  </a:lnTo>
                  <a:lnTo>
                    <a:pt x="211056" y="1710058"/>
                  </a:lnTo>
                  <a:lnTo>
                    <a:pt x="227863" y="1659916"/>
                  </a:lnTo>
                  <a:lnTo>
                    <a:pt x="245069" y="1609914"/>
                  </a:lnTo>
                  <a:lnTo>
                    <a:pt x="262714" y="1560073"/>
                  </a:lnTo>
                  <a:lnTo>
                    <a:pt x="280833" y="1510416"/>
                  </a:lnTo>
                  <a:lnTo>
                    <a:pt x="299463" y="1460964"/>
                  </a:lnTo>
                  <a:lnTo>
                    <a:pt x="318643" y="1411740"/>
                  </a:lnTo>
                  <a:lnTo>
                    <a:pt x="338409" y="1362764"/>
                  </a:lnTo>
                  <a:lnTo>
                    <a:pt x="358798" y="1314060"/>
                  </a:lnTo>
                  <a:lnTo>
                    <a:pt x="379847" y="1265648"/>
                  </a:lnTo>
                  <a:lnTo>
                    <a:pt x="401594" y="1217552"/>
                  </a:lnTo>
                  <a:lnTo>
                    <a:pt x="424076" y="1169792"/>
                  </a:lnTo>
                  <a:lnTo>
                    <a:pt x="447330" y="1122390"/>
                  </a:lnTo>
                  <a:lnTo>
                    <a:pt x="470230" y="1077263"/>
                  </a:lnTo>
                  <a:lnTo>
                    <a:pt x="493928" y="1032454"/>
                  </a:lnTo>
                  <a:lnTo>
                    <a:pt x="518430" y="988003"/>
                  </a:lnTo>
                  <a:lnTo>
                    <a:pt x="543741" y="943950"/>
                  </a:lnTo>
                  <a:lnTo>
                    <a:pt x="569866" y="900333"/>
                  </a:lnTo>
                  <a:lnTo>
                    <a:pt x="596810" y="857194"/>
                  </a:lnTo>
                  <a:lnTo>
                    <a:pt x="624579" y="814570"/>
                  </a:lnTo>
                  <a:lnTo>
                    <a:pt x="653179" y="772501"/>
                  </a:lnTo>
                  <a:lnTo>
                    <a:pt x="682613" y="731028"/>
                  </a:lnTo>
                  <a:lnTo>
                    <a:pt x="712888" y="690189"/>
                  </a:lnTo>
                  <a:lnTo>
                    <a:pt x="744008" y="650023"/>
                  </a:lnTo>
                  <a:lnTo>
                    <a:pt x="775979" y="610571"/>
                  </a:lnTo>
                  <a:lnTo>
                    <a:pt x="808806" y="571872"/>
                  </a:lnTo>
                  <a:lnTo>
                    <a:pt x="842495" y="533966"/>
                  </a:lnTo>
                  <a:lnTo>
                    <a:pt x="877050" y="496890"/>
                  </a:lnTo>
                  <a:lnTo>
                    <a:pt x="912477" y="460687"/>
                  </a:lnTo>
                  <a:lnTo>
                    <a:pt x="948781" y="425394"/>
                  </a:lnTo>
                  <a:lnTo>
                    <a:pt x="985967" y="391051"/>
                  </a:lnTo>
                  <a:lnTo>
                    <a:pt x="1024041" y="357697"/>
                  </a:lnTo>
                  <a:close/>
                </a:path>
              </a:pathLst>
            </a:custGeom>
            <a:solidFill>
              <a:srgbClr val="D045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640102" y="0"/>
              <a:ext cx="4512945" cy="3543300"/>
            </a:xfrm>
            <a:custGeom>
              <a:avLst/>
              <a:gdLst/>
              <a:ahLst/>
              <a:cxnLst/>
              <a:rect l="l" t="t" r="r" b="b"/>
              <a:pathLst>
                <a:path w="4512944" h="3543300">
                  <a:moveTo>
                    <a:pt x="3561465" y="3530599"/>
                  </a:moveTo>
                  <a:lnTo>
                    <a:pt x="2997387" y="3530599"/>
                  </a:lnTo>
                  <a:lnTo>
                    <a:pt x="2964668" y="3517899"/>
                  </a:lnTo>
                  <a:lnTo>
                    <a:pt x="2931953" y="3517899"/>
                  </a:lnTo>
                  <a:lnTo>
                    <a:pt x="2899257" y="3505199"/>
                  </a:lnTo>
                  <a:lnTo>
                    <a:pt x="2866592" y="3505199"/>
                  </a:lnTo>
                  <a:lnTo>
                    <a:pt x="2672005" y="3428999"/>
                  </a:lnTo>
                  <a:lnTo>
                    <a:pt x="2639931" y="3403599"/>
                  </a:lnTo>
                  <a:lnTo>
                    <a:pt x="2607994" y="3390899"/>
                  </a:lnTo>
                  <a:lnTo>
                    <a:pt x="2576207" y="3365499"/>
                  </a:lnTo>
                  <a:lnTo>
                    <a:pt x="2544583" y="3352799"/>
                  </a:lnTo>
                  <a:lnTo>
                    <a:pt x="2481880" y="3301999"/>
                  </a:lnTo>
                  <a:lnTo>
                    <a:pt x="2389383" y="3225799"/>
                  </a:lnTo>
                  <a:lnTo>
                    <a:pt x="2359018" y="3187699"/>
                  </a:lnTo>
                  <a:lnTo>
                    <a:pt x="2328910" y="3162299"/>
                  </a:lnTo>
                  <a:lnTo>
                    <a:pt x="2299071" y="3124199"/>
                  </a:lnTo>
                  <a:lnTo>
                    <a:pt x="2269514" y="3098799"/>
                  </a:lnTo>
                  <a:lnTo>
                    <a:pt x="2240253" y="3060699"/>
                  </a:lnTo>
                  <a:lnTo>
                    <a:pt x="2211301" y="3022599"/>
                  </a:lnTo>
                  <a:lnTo>
                    <a:pt x="2182671" y="2971799"/>
                  </a:lnTo>
                  <a:lnTo>
                    <a:pt x="2154376" y="2933699"/>
                  </a:lnTo>
                  <a:lnTo>
                    <a:pt x="2126429" y="2882899"/>
                  </a:lnTo>
                  <a:lnTo>
                    <a:pt x="2098845" y="2844799"/>
                  </a:lnTo>
                  <a:lnTo>
                    <a:pt x="2071635" y="2793999"/>
                  </a:lnTo>
                  <a:lnTo>
                    <a:pt x="2044813" y="2743199"/>
                  </a:lnTo>
                  <a:lnTo>
                    <a:pt x="2018393" y="2692399"/>
                  </a:lnTo>
                  <a:lnTo>
                    <a:pt x="1992387" y="2628899"/>
                  </a:lnTo>
                  <a:lnTo>
                    <a:pt x="1966809" y="2578099"/>
                  </a:lnTo>
                  <a:lnTo>
                    <a:pt x="1941672" y="2514599"/>
                  </a:lnTo>
                  <a:lnTo>
                    <a:pt x="1916989" y="2451099"/>
                  </a:lnTo>
                  <a:lnTo>
                    <a:pt x="1892773" y="2387599"/>
                  </a:lnTo>
                  <a:lnTo>
                    <a:pt x="1869038" y="2324099"/>
                  </a:lnTo>
                  <a:lnTo>
                    <a:pt x="1845797" y="2247899"/>
                  </a:lnTo>
                  <a:lnTo>
                    <a:pt x="1823063" y="2184399"/>
                  </a:lnTo>
                  <a:lnTo>
                    <a:pt x="1800849" y="2108199"/>
                  </a:lnTo>
                  <a:lnTo>
                    <a:pt x="1779168" y="2031999"/>
                  </a:lnTo>
                  <a:lnTo>
                    <a:pt x="1758034" y="1943099"/>
                  </a:lnTo>
                  <a:lnTo>
                    <a:pt x="1743830" y="1892299"/>
                  </a:lnTo>
                  <a:lnTo>
                    <a:pt x="1728879" y="1841499"/>
                  </a:lnTo>
                  <a:lnTo>
                    <a:pt x="1713202" y="1790699"/>
                  </a:lnTo>
                  <a:lnTo>
                    <a:pt x="1696820" y="1752599"/>
                  </a:lnTo>
                  <a:lnTo>
                    <a:pt x="1679756" y="1701799"/>
                  </a:lnTo>
                  <a:lnTo>
                    <a:pt x="1662031" y="1663699"/>
                  </a:lnTo>
                  <a:lnTo>
                    <a:pt x="1643665" y="1612899"/>
                  </a:lnTo>
                  <a:lnTo>
                    <a:pt x="1624681" y="1574799"/>
                  </a:lnTo>
                  <a:lnTo>
                    <a:pt x="1605100" y="1536699"/>
                  </a:lnTo>
                  <a:lnTo>
                    <a:pt x="1584944" y="1498599"/>
                  </a:lnTo>
                  <a:lnTo>
                    <a:pt x="1564233" y="1460499"/>
                  </a:lnTo>
                  <a:lnTo>
                    <a:pt x="1542989" y="1435099"/>
                  </a:lnTo>
                  <a:lnTo>
                    <a:pt x="1521234" y="1396999"/>
                  </a:lnTo>
                  <a:lnTo>
                    <a:pt x="1498989" y="1358899"/>
                  </a:lnTo>
                  <a:lnTo>
                    <a:pt x="1453116" y="1308099"/>
                  </a:lnTo>
                  <a:lnTo>
                    <a:pt x="1405541" y="1257299"/>
                  </a:lnTo>
                  <a:lnTo>
                    <a:pt x="1356434" y="1206499"/>
                  </a:lnTo>
                  <a:lnTo>
                    <a:pt x="1305969" y="1155699"/>
                  </a:lnTo>
                  <a:lnTo>
                    <a:pt x="1280281" y="1142999"/>
                  </a:lnTo>
                  <a:lnTo>
                    <a:pt x="1254317" y="1117599"/>
                  </a:lnTo>
                  <a:lnTo>
                    <a:pt x="1228099" y="1104899"/>
                  </a:lnTo>
                  <a:lnTo>
                    <a:pt x="1201648" y="1079499"/>
                  </a:lnTo>
                  <a:lnTo>
                    <a:pt x="1148135" y="1054099"/>
                  </a:lnTo>
                  <a:lnTo>
                    <a:pt x="1121116" y="1028699"/>
                  </a:lnTo>
                  <a:lnTo>
                    <a:pt x="929070" y="939799"/>
                  </a:lnTo>
                  <a:lnTo>
                    <a:pt x="901476" y="939799"/>
                  </a:lnTo>
                  <a:lnTo>
                    <a:pt x="791565" y="888999"/>
                  </a:lnTo>
                  <a:lnTo>
                    <a:pt x="764309" y="888999"/>
                  </a:lnTo>
                  <a:lnTo>
                    <a:pt x="710216" y="863599"/>
                  </a:lnTo>
                  <a:lnTo>
                    <a:pt x="656823" y="850899"/>
                  </a:lnTo>
                  <a:lnTo>
                    <a:pt x="630442" y="838199"/>
                  </a:lnTo>
                  <a:lnTo>
                    <a:pt x="604300" y="838199"/>
                  </a:lnTo>
                  <a:lnTo>
                    <a:pt x="552820" y="812799"/>
                  </a:lnTo>
                  <a:lnTo>
                    <a:pt x="527524" y="812799"/>
                  </a:lnTo>
                  <a:lnTo>
                    <a:pt x="502554" y="800099"/>
                  </a:lnTo>
                  <a:lnTo>
                    <a:pt x="453673" y="774699"/>
                  </a:lnTo>
                  <a:lnTo>
                    <a:pt x="429806" y="774699"/>
                  </a:lnTo>
                  <a:lnTo>
                    <a:pt x="383326" y="749299"/>
                  </a:lnTo>
                  <a:lnTo>
                    <a:pt x="338660" y="723899"/>
                  </a:lnTo>
                  <a:lnTo>
                    <a:pt x="295980" y="698499"/>
                  </a:lnTo>
                  <a:lnTo>
                    <a:pt x="255457" y="673099"/>
                  </a:lnTo>
                  <a:lnTo>
                    <a:pt x="217263" y="647699"/>
                  </a:lnTo>
                  <a:lnTo>
                    <a:pt x="181570" y="609599"/>
                  </a:lnTo>
                  <a:lnTo>
                    <a:pt x="164715" y="596899"/>
                  </a:lnTo>
                  <a:lnTo>
                    <a:pt x="148549" y="571499"/>
                  </a:lnTo>
                  <a:lnTo>
                    <a:pt x="133095" y="558799"/>
                  </a:lnTo>
                  <a:lnTo>
                    <a:pt x="118372" y="533399"/>
                  </a:lnTo>
                  <a:lnTo>
                    <a:pt x="91210" y="495299"/>
                  </a:lnTo>
                  <a:lnTo>
                    <a:pt x="67235" y="444499"/>
                  </a:lnTo>
                  <a:lnTo>
                    <a:pt x="46618" y="393699"/>
                  </a:lnTo>
                  <a:lnTo>
                    <a:pt x="37622" y="355599"/>
                  </a:lnTo>
                  <a:lnTo>
                    <a:pt x="29531" y="330199"/>
                  </a:lnTo>
                  <a:lnTo>
                    <a:pt x="22364" y="304799"/>
                  </a:lnTo>
                  <a:lnTo>
                    <a:pt x="16145" y="266699"/>
                  </a:lnTo>
                  <a:lnTo>
                    <a:pt x="10894" y="228599"/>
                  </a:lnTo>
                  <a:lnTo>
                    <a:pt x="6632" y="203199"/>
                  </a:lnTo>
                  <a:lnTo>
                    <a:pt x="3381" y="165099"/>
                  </a:lnTo>
                  <a:lnTo>
                    <a:pt x="1163" y="126999"/>
                  </a:lnTo>
                  <a:lnTo>
                    <a:pt x="0" y="88899"/>
                  </a:lnTo>
                  <a:lnTo>
                    <a:pt x="227" y="38099"/>
                  </a:lnTo>
                  <a:lnTo>
                    <a:pt x="2273" y="0"/>
                  </a:lnTo>
                  <a:lnTo>
                    <a:pt x="4397393" y="0"/>
                  </a:lnTo>
                  <a:lnTo>
                    <a:pt x="4420982" y="38099"/>
                  </a:lnTo>
                  <a:lnTo>
                    <a:pt x="4435006" y="76199"/>
                  </a:lnTo>
                  <a:lnTo>
                    <a:pt x="4448095" y="114299"/>
                  </a:lnTo>
                  <a:lnTo>
                    <a:pt x="4460230" y="152399"/>
                  </a:lnTo>
                  <a:lnTo>
                    <a:pt x="4471392" y="203199"/>
                  </a:lnTo>
                  <a:lnTo>
                    <a:pt x="4481562" y="241299"/>
                  </a:lnTo>
                  <a:lnTo>
                    <a:pt x="4488236" y="279399"/>
                  </a:lnTo>
                  <a:lnTo>
                    <a:pt x="4491254" y="317499"/>
                  </a:lnTo>
                  <a:lnTo>
                    <a:pt x="4490772" y="355599"/>
                  </a:lnTo>
                  <a:lnTo>
                    <a:pt x="4486944" y="393699"/>
                  </a:lnTo>
                  <a:lnTo>
                    <a:pt x="4479925" y="419099"/>
                  </a:lnTo>
                  <a:lnTo>
                    <a:pt x="4469870" y="444499"/>
                  </a:lnTo>
                  <a:lnTo>
                    <a:pt x="4456932" y="482599"/>
                  </a:lnTo>
                  <a:lnTo>
                    <a:pt x="4441268" y="507999"/>
                  </a:lnTo>
                  <a:lnTo>
                    <a:pt x="4423030" y="520699"/>
                  </a:lnTo>
                  <a:lnTo>
                    <a:pt x="4402375" y="546099"/>
                  </a:lnTo>
                  <a:lnTo>
                    <a:pt x="4379457" y="571499"/>
                  </a:lnTo>
                  <a:lnTo>
                    <a:pt x="4354430" y="596899"/>
                  </a:lnTo>
                  <a:lnTo>
                    <a:pt x="4327449" y="609599"/>
                  </a:lnTo>
                  <a:lnTo>
                    <a:pt x="4298668" y="622299"/>
                  </a:lnTo>
                  <a:lnTo>
                    <a:pt x="4268243" y="647699"/>
                  </a:lnTo>
                  <a:lnTo>
                    <a:pt x="4203078" y="673099"/>
                  </a:lnTo>
                  <a:lnTo>
                    <a:pt x="4096861" y="711199"/>
                  </a:lnTo>
                  <a:lnTo>
                    <a:pt x="3984192" y="749299"/>
                  </a:lnTo>
                  <a:lnTo>
                    <a:pt x="3945924" y="749299"/>
                  </a:lnTo>
                  <a:lnTo>
                    <a:pt x="3793417" y="800099"/>
                  </a:lnTo>
                  <a:lnTo>
                    <a:pt x="3756205" y="800099"/>
                  </a:lnTo>
                  <a:lnTo>
                    <a:pt x="3683960" y="825499"/>
                  </a:lnTo>
                  <a:lnTo>
                    <a:pt x="3615652" y="850899"/>
                  </a:lnTo>
                  <a:lnTo>
                    <a:pt x="3552519" y="876299"/>
                  </a:lnTo>
                  <a:lnTo>
                    <a:pt x="3495797" y="901699"/>
                  </a:lnTo>
                  <a:lnTo>
                    <a:pt x="3446725" y="927099"/>
                  </a:lnTo>
                  <a:lnTo>
                    <a:pt x="3425444" y="952499"/>
                  </a:lnTo>
                  <a:lnTo>
                    <a:pt x="3406539" y="965199"/>
                  </a:lnTo>
                  <a:lnTo>
                    <a:pt x="3390165" y="990599"/>
                  </a:lnTo>
                  <a:lnTo>
                    <a:pt x="3376476" y="1003299"/>
                  </a:lnTo>
                  <a:lnTo>
                    <a:pt x="3365627" y="1028699"/>
                  </a:lnTo>
                  <a:lnTo>
                    <a:pt x="3357774" y="1054099"/>
                  </a:lnTo>
                  <a:lnTo>
                    <a:pt x="3353069" y="1079499"/>
                  </a:lnTo>
                  <a:lnTo>
                    <a:pt x="3351669" y="1104899"/>
                  </a:lnTo>
                  <a:lnTo>
                    <a:pt x="3353041" y="1155699"/>
                  </a:lnTo>
                  <a:lnTo>
                    <a:pt x="3355843" y="1206499"/>
                  </a:lnTo>
                  <a:lnTo>
                    <a:pt x="3360032" y="1244599"/>
                  </a:lnTo>
                  <a:lnTo>
                    <a:pt x="3365563" y="1295399"/>
                  </a:lnTo>
                  <a:lnTo>
                    <a:pt x="3372393" y="1333499"/>
                  </a:lnTo>
                  <a:lnTo>
                    <a:pt x="3380479" y="1371599"/>
                  </a:lnTo>
                  <a:lnTo>
                    <a:pt x="3389776" y="1409699"/>
                  </a:lnTo>
                  <a:lnTo>
                    <a:pt x="3400241" y="1447799"/>
                  </a:lnTo>
                  <a:lnTo>
                    <a:pt x="3411830" y="1485899"/>
                  </a:lnTo>
                  <a:lnTo>
                    <a:pt x="3424500" y="1523999"/>
                  </a:lnTo>
                  <a:lnTo>
                    <a:pt x="3452906" y="1574799"/>
                  </a:lnTo>
                  <a:lnTo>
                    <a:pt x="3468555" y="1612899"/>
                  </a:lnTo>
                  <a:lnTo>
                    <a:pt x="3502527" y="1663699"/>
                  </a:lnTo>
                  <a:lnTo>
                    <a:pt x="3539771" y="1714499"/>
                  </a:lnTo>
                  <a:lnTo>
                    <a:pt x="3559512" y="1727199"/>
                  </a:lnTo>
                  <a:lnTo>
                    <a:pt x="3579940" y="1752599"/>
                  </a:lnTo>
                  <a:lnTo>
                    <a:pt x="3601012" y="1777999"/>
                  </a:lnTo>
                  <a:lnTo>
                    <a:pt x="3622683" y="1790699"/>
                  </a:lnTo>
                  <a:lnTo>
                    <a:pt x="3644910" y="1816099"/>
                  </a:lnTo>
                  <a:lnTo>
                    <a:pt x="3667650" y="1828799"/>
                  </a:lnTo>
                  <a:lnTo>
                    <a:pt x="3714492" y="1854199"/>
                  </a:lnTo>
                  <a:lnTo>
                    <a:pt x="3738507" y="1879599"/>
                  </a:lnTo>
                  <a:lnTo>
                    <a:pt x="3837507" y="1930399"/>
                  </a:lnTo>
                  <a:lnTo>
                    <a:pt x="3913619" y="1968499"/>
                  </a:lnTo>
                  <a:lnTo>
                    <a:pt x="3939112" y="1968499"/>
                  </a:lnTo>
                  <a:lnTo>
                    <a:pt x="4065523" y="2031999"/>
                  </a:lnTo>
                  <a:lnTo>
                    <a:pt x="4090288" y="2044699"/>
                  </a:lnTo>
                  <a:lnTo>
                    <a:pt x="4114780" y="2044699"/>
                  </a:lnTo>
                  <a:lnTo>
                    <a:pt x="4162765" y="2070099"/>
                  </a:lnTo>
                  <a:lnTo>
                    <a:pt x="4209130" y="2095499"/>
                  </a:lnTo>
                  <a:lnTo>
                    <a:pt x="4253525" y="2120899"/>
                  </a:lnTo>
                  <a:lnTo>
                    <a:pt x="4295600" y="2146299"/>
                  </a:lnTo>
                  <a:lnTo>
                    <a:pt x="4335005" y="2171699"/>
                  </a:lnTo>
                  <a:lnTo>
                    <a:pt x="4353597" y="2197099"/>
                  </a:lnTo>
                  <a:lnTo>
                    <a:pt x="4371390" y="2209799"/>
                  </a:lnTo>
                  <a:lnTo>
                    <a:pt x="4388342" y="2222499"/>
                  </a:lnTo>
                  <a:lnTo>
                    <a:pt x="4404407" y="2247899"/>
                  </a:lnTo>
                  <a:lnTo>
                    <a:pt x="4419543" y="2260599"/>
                  </a:lnTo>
                  <a:lnTo>
                    <a:pt x="4433706" y="2285999"/>
                  </a:lnTo>
                  <a:lnTo>
                    <a:pt x="4446852" y="2311399"/>
                  </a:lnTo>
                  <a:lnTo>
                    <a:pt x="4458937" y="2336799"/>
                  </a:lnTo>
                  <a:lnTo>
                    <a:pt x="4469918" y="2349499"/>
                  </a:lnTo>
                  <a:lnTo>
                    <a:pt x="4479750" y="2387599"/>
                  </a:lnTo>
                  <a:lnTo>
                    <a:pt x="4488391" y="2412999"/>
                  </a:lnTo>
                  <a:lnTo>
                    <a:pt x="4495797" y="2438399"/>
                  </a:lnTo>
                  <a:lnTo>
                    <a:pt x="4501923" y="2463799"/>
                  </a:lnTo>
                  <a:lnTo>
                    <a:pt x="4506726" y="2501899"/>
                  </a:lnTo>
                  <a:lnTo>
                    <a:pt x="4510163" y="2527299"/>
                  </a:lnTo>
                  <a:lnTo>
                    <a:pt x="4512190" y="2565399"/>
                  </a:lnTo>
                  <a:lnTo>
                    <a:pt x="4512762" y="2603499"/>
                  </a:lnTo>
                  <a:lnTo>
                    <a:pt x="4511837" y="2641599"/>
                  </a:lnTo>
                  <a:lnTo>
                    <a:pt x="4509371" y="2679699"/>
                  </a:lnTo>
                  <a:lnTo>
                    <a:pt x="4505320" y="2717799"/>
                  </a:lnTo>
                  <a:lnTo>
                    <a:pt x="4499841" y="2755899"/>
                  </a:lnTo>
                  <a:lnTo>
                    <a:pt x="4492076" y="2793999"/>
                  </a:lnTo>
                  <a:lnTo>
                    <a:pt x="4482063" y="2832099"/>
                  </a:lnTo>
                  <a:lnTo>
                    <a:pt x="4469843" y="2870199"/>
                  </a:lnTo>
                  <a:lnTo>
                    <a:pt x="4455453" y="2908299"/>
                  </a:lnTo>
                  <a:lnTo>
                    <a:pt x="4438934" y="2946399"/>
                  </a:lnTo>
                  <a:lnTo>
                    <a:pt x="4420325" y="2984499"/>
                  </a:lnTo>
                  <a:lnTo>
                    <a:pt x="4399664" y="3009899"/>
                  </a:lnTo>
                  <a:lnTo>
                    <a:pt x="4376992" y="3047999"/>
                  </a:lnTo>
                  <a:lnTo>
                    <a:pt x="4352347" y="3086099"/>
                  </a:lnTo>
                  <a:lnTo>
                    <a:pt x="4325768" y="3111499"/>
                  </a:lnTo>
                  <a:lnTo>
                    <a:pt x="4297295" y="3149599"/>
                  </a:lnTo>
                  <a:lnTo>
                    <a:pt x="4266968" y="3187699"/>
                  </a:lnTo>
                  <a:lnTo>
                    <a:pt x="4234824" y="3213099"/>
                  </a:lnTo>
                  <a:lnTo>
                    <a:pt x="4200904" y="3238499"/>
                  </a:lnTo>
                  <a:lnTo>
                    <a:pt x="4165247" y="3276599"/>
                  </a:lnTo>
                  <a:lnTo>
                    <a:pt x="4127892" y="3301999"/>
                  </a:lnTo>
                  <a:lnTo>
                    <a:pt x="4088878" y="3327399"/>
                  </a:lnTo>
                  <a:lnTo>
                    <a:pt x="4048244" y="3352799"/>
                  </a:lnTo>
                  <a:lnTo>
                    <a:pt x="4006030" y="3378199"/>
                  </a:lnTo>
                  <a:lnTo>
                    <a:pt x="3962275" y="3403599"/>
                  </a:lnTo>
                  <a:lnTo>
                    <a:pt x="3917019" y="3416299"/>
                  </a:lnTo>
                  <a:lnTo>
                    <a:pt x="3870299" y="3441699"/>
                  </a:lnTo>
                  <a:lnTo>
                    <a:pt x="3822156" y="3454399"/>
                  </a:lnTo>
                  <a:lnTo>
                    <a:pt x="3772630" y="3479799"/>
                  </a:lnTo>
                  <a:lnTo>
                    <a:pt x="3616136" y="3517899"/>
                  </a:lnTo>
                  <a:lnTo>
                    <a:pt x="3561465" y="3530599"/>
                  </a:lnTo>
                  <a:close/>
                </a:path>
                <a:path w="4512944" h="3543300">
                  <a:moveTo>
                    <a:pt x="3448598" y="3543299"/>
                  </a:moveTo>
                  <a:lnTo>
                    <a:pt x="3095444" y="3543299"/>
                  </a:lnTo>
                  <a:lnTo>
                    <a:pt x="3062789" y="3530599"/>
                  </a:lnTo>
                  <a:lnTo>
                    <a:pt x="3505606" y="3530599"/>
                  </a:lnTo>
                  <a:lnTo>
                    <a:pt x="3448598" y="3543299"/>
                  </a:lnTo>
                  <a:close/>
                </a:path>
              </a:pathLst>
            </a:custGeom>
            <a:solidFill>
              <a:srgbClr val="EBD6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878297" y="473353"/>
              <a:ext cx="6409690" cy="9813925"/>
            </a:xfrm>
            <a:custGeom>
              <a:avLst/>
              <a:gdLst/>
              <a:ahLst/>
              <a:cxnLst/>
              <a:rect l="l" t="t" r="r" b="b"/>
              <a:pathLst>
                <a:path w="6409690" h="9813925">
                  <a:moveTo>
                    <a:pt x="2952775" y="8857043"/>
                  </a:moveTo>
                  <a:lnTo>
                    <a:pt x="2952673" y="8807183"/>
                  </a:lnTo>
                  <a:lnTo>
                    <a:pt x="2950641" y="8757450"/>
                  </a:lnTo>
                  <a:lnTo>
                    <a:pt x="2946590" y="8707945"/>
                  </a:lnTo>
                  <a:lnTo>
                    <a:pt x="2940405" y="8658708"/>
                  </a:lnTo>
                  <a:lnTo>
                    <a:pt x="2932023" y="8609851"/>
                  </a:lnTo>
                  <a:lnTo>
                    <a:pt x="2921317" y="8561426"/>
                  </a:lnTo>
                  <a:lnTo>
                    <a:pt x="2908223" y="8513508"/>
                  </a:lnTo>
                  <a:lnTo>
                    <a:pt x="2892615" y="8466188"/>
                  </a:lnTo>
                  <a:lnTo>
                    <a:pt x="2874429" y="8419528"/>
                  </a:lnTo>
                  <a:lnTo>
                    <a:pt x="2853550" y="8373605"/>
                  </a:lnTo>
                  <a:lnTo>
                    <a:pt x="2829903" y="8328495"/>
                  </a:lnTo>
                  <a:lnTo>
                    <a:pt x="2803321" y="8284832"/>
                  </a:lnTo>
                  <a:lnTo>
                    <a:pt x="2774353" y="8243748"/>
                  </a:lnTo>
                  <a:lnTo>
                    <a:pt x="2743111" y="8205216"/>
                  </a:lnTo>
                  <a:lnTo>
                    <a:pt x="2709735" y="8169211"/>
                  </a:lnTo>
                  <a:lnTo>
                    <a:pt x="2674328" y="8135696"/>
                  </a:lnTo>
                  <a:lnTo>
                    <a:pt x="2637040" y="8104645"/>
                  </a:lnTo>
                  <a:lnTo>
                    <a:pt x="2597988" y="8076019"/>
                  </a:lnTo>
                  <a:lnTo>
                    <a:pt x="2557297" y="8049793"/>
                  </a:lnTo>
                  <a:lnTo>
                    <a:pt x="2515120" y="8025943"/>
                  </a:lnTo>
                  <a:lnTo>
                    <a:pt x="2471547" y="8004429"/>
                  </a:lnTo>
                  <a:lnTo>
                    <a:pt x="2426741" y="7985226"/>
                  </a:lnTo>
                  <a:lnTo>
                    <a:pt x="2380805" y="7968297"/>
                  </a:lnTo>
                  <a:lnTo>
                    <a:pt x="2333866" y="7953629"/>
                  </a:lnTo>
                  <a:lnTo>
                    <a:pt x="2286076" y="7941183"/>
                  </a:lnTo>
                  <a:lnTo>
                    <a:pt x="2237549" y="7930921"/>
                  </a:lnTo>
                  <a:lnTo>
                    <a:pt x="2188400" y="7922831"/>
                  </a:lnTo>
                  <a:lnTo>
                    <a:pt x="2138781" y="7916862"/>
                  </a:lnTo>
                  <a:lnTo>
                    <a:pt x="2088807" y="7913002"/>
                  </a:lnTo>
                  <a:lnTo>
                    <a:pt x="2039734" y="7911274"/>
                  </a:lnTo>
                  <a:lnTo>
                    <a:pt x="1990775" y="7911287"/>
                  </a:lnTo>
                  <a:lnTo>
                    <a:pt x="1941944" y="7913002"/>
                  </a:lnTo>
                  <a:lnTo>
                    <a:pt x="1893252" y="7916367"/>
                  </a:lnTo>
                  <a:lnTo>
                    <a:pt x="1844738" y="7921320"/>
                  </a:lnTo>
                  <a:lnTo>
                    <a:pt x="1796427" y="7927835"/>
                  </a:lnTo>
                  <a:lnTo>
                    <a:pt x="1748332" y="7935849"/>
                  </a:lnTo>
                  <a:lnTo>
                    <a:pt x="1700491" y="7945310"/>
                  </a:lnTo>
                  <a:lnTo>
                    <a:pt x="1652917" y="7956182"/>
                  </a:lnTo>
                  <a:lnTo>
                    <a:pt x="1605635" y="7968412"/>
                  </a:lnTo>
                  <a:lnTo>
                    <a:pt x="1558671" y="7981950"/>
                  </a:lnTo>
                  <a:lnTo>
                    <a:pt x="1512036" y="7996745"/>
                  </a:lnTo>
                  <a:lnTo>
                    <a:pt x="1465783" y="8012735"/>
                  </a:lnTo>
                  <a:lnTo>
                    <a:pt x="1419910" y="8029905"/>
                  </a:lnTo>
                  <a:lnTo>
                    <a:pt x="1374457" y="8048168"/>
                  </a:lnTo>
                  <a:lnTo>
                    <a:pt x="1329436" y="8067510"/>
                  </a:lnTo>
                  <a:lnTo>
                    <a:pt x="1284884" y="8087855"/>
                  </a:lnTo>
                  <a:lnTo>
                    <a:pt x="1240802" y="8109166"/>
                  </a:lnTo>
                  <a:lnTo>
                    <a:pt x="1197241" y="8131403"/>
                  </a:lnTo>
                  <a:lnTo>
                    <a:pt x="1154214" y="8154492"/>
                  </a:lnTo>
                  <a:lnTo>
                    <a:pt x="1111732" y="8178406"/>
                  </a:lnTo>
                  <a:lnTo>
                    <a:pt x="1067498" y="8204301"/>
                  </a:lnTo>
                  <a:lnTo>
                    <a:pt x="1023772" y="8231022"/>
                  </a:lnTo>
                  <a:lnTo>
                    <a:pt x="980541" y="8258530"/>
                  </a:lnTo>
                  <a:lnTo>
                    <a:pt x="937768" y="8286775"/>
                  </a:lnTo>
                  <a:lnTo>
                    <a:pt x="895426" y="8315680"/>
                  </a:lnTo>
                  <a:lnTo>
                    <a:pt x="853503" y="8345208"/>
                  </a:lnTo>
                  <a:lnTo>
                    <a:pt x="811949" y="8375307"/>
                  </a:lnTo>
                  <a:lnTo>
                    <a:pt x="770750" y="8405914"/>
                  </a:lnTo>
                  <a:lnTo>
                    <a:pt x="729881" y="8436978"/>
                  </a:lnTo>
                  <a:lnTo>
                    <a:pt x="689317" y="8468436"/>
                  </a:lnTo>
                  <a:lnTo>
                    <a:pt x="649439" y="8499894"/>
                  </a:lnTo>
                  <a:lnTo>
                    <a:pt x="609612" y="8531517"/>
                  </a:lnTo>
                  <a:lnTo>
                    <a:pt x="569912" y="8563369"/>
                  </a:lnTo>
                  <a:lnTo>
                    <a:pt x="530390" y="8595487"/>
                  </a:lnTo>
                  <a:lnTo>
                    <a:pt x="491147" y="8627935"/>
                  </a:lnTo>
                  <a:lnTo>
                    <a:pt x="452234" y="8660752"/>
                  </a:lnTo>
                  <a:lnTo>
                    <a:pt x="413727" y="8694014"/>
                  </a:lnTo>
                  <a:lnTo>
                    <a:pt x="375716" y="8727757"/>
                  </a:lnTo>
                  <a:lnTo>
                    <a:pt x="338251" y="8762022"/>
                  </a:lnTo>
                  <a:lnTo>
                    <a:pt x="301409" y="8796884"/>
                  </a:lnTo>
                  <a:lnTo>
                    <a:pt x="265315" y="8832812"/>
                  </a:lnTo>
                  <a:lnTo>
                    <a:pt x="230720" y="8869896"/>
                  </a:lnTo>
                  <a:lnTo>
                    <a:pt x="197827" y="8908237"/>
                  </a:lnTo>
                  <a:lnTo>
                    <a:pt x="166878" y="8947925"/>
                  </a:lnTo>
                  <a:lnTo>
                    <a:pt x="138074" y="8989047"/>
                  </a:lnTo>
                  <a:lnTo>
                    <a:pt x="111633" y="9031694"/>
                  </a:lnTo>
                  <a:lnTo>
                    <a:pt x="87782" y="9075966"/>
                  </a:lnTo>
                  <a:lnTo>
                    <a:pt x="66725" y="9121965"/>
                  </a:lnTo>
                  <a:lnTo>
                    <a:pt x="48704" y="9169756"/>
                  </a:lnTo>
                  <a:lnTo>
                    <a:pt x="34302" y="9216441"/>
                  </a:lnTo>
                  <a:lnTo>
                    <a:pt x="22491" y="9263837"/>
                  </a:lnTo>
                  <a:lnTo>
                    <a:pt x="13195" y="9311818"/>
                  </a:lnTo>
                  <a:lnTo>
                    <a:pt x="6388" y="9360256"/>
                  </a:lnTo>
                  <a:lnTo>
                    <a:pt x="1993" y="9408998"/>
                  </a:lnTo>
                  <a:lnTo>
                    <a:pt x="0" y="9457931"/>
                  </a:lnTo>
                  <a:lnTo>
                    <a:pt x="330" y="9506928"/>
                  </a:lnTo>
                  <a:lnTo>
                    <a:pt x="2933" y="9555848"/>
                  </a:lnTo>
                  <a:lnTo>
                    <a:pt x="7785" y="9604565"/>
                  </a:lnTo>
                  <a:lnTo>
                    <a:pt x="15887" y="9658540"/>
                  </a:lnTo>
                  <a:lnTo>
                    <a:pt x="26644" y="9711614"/>
                  </a:lnTo>
                  <a:lnTo>
                    <a:pt x="39674" y="9763798"/>
                  </a:lnTo>
                  <a:lnTo>
                    <a:pt x="54216" y="9813646"/>
                  </a:lnTo>
                  <a:lnTo>
                    <a:pt x="2703969" y="9813646"/>
                  </a:lnTo>
                  <a:lnTo>
                    <a:pt x="2752636" y="9683826"/>
                  </a:lnTo>
                  <a:lnTo>
                    <a:pt x="2770238" y="9636468"/>
                  </a:lnTo>
                  <a:lnTo>
                    <a:pt x="2787624" y="9589021"/>
                  </a:lnTo>
                  <a:lnTo>
                    <a:pt x="2804706" y="9541459"/>
                  </a:lnTo>
                  <a:lnTo>
                    <a:pt x="2821381" y="9493745"/>
                  </a:lnTo>
                  <a:lnTo>
                    <a:pt x="2837548" y="9445866"/>
                  </a:lnTo>
                  <a:lnTo>
                    <a:pt x="2853131" y="9397759"/>
                  </a:lnTo>
                  <a:lnTo>
                    <a:pt x="2868028" y="9349410"/>
                  </a:lnTo>
                  <a:lnTo>
                    <a:pt x="2882138" y="9300781"/>
                  </a:lnTo>
                  <a:lnTo>
                    <a:pt x="2895371" y="9251836"/>
                  </a:lnTo>
                  <a:lnTo>
                    <a:pt x="2907322" y="9203588"/>
                  </a:lnTo>
                  <a:lnTo>
                    <a:pt x="2918104" y="9154871"/>
                  </a:lnTo>
                  <a:lnTo>
                    <a:pt x="2927604" y="9105773"/>
                  </a:lnTo>
                  <a:lnTo>
                    <a:pt x="2935744" y="9056357"/>
                  </a:lnTo>
                  <a:lnTo>
                    <a:pt x="2942425" y="9006688"/>
                  </a:lnTo>
                  <a:lnTo>
                    <a:pt x="2947555" y="8956878"/>
                  </a:lnTo>
                  <a:lnTo>
                    <a:pt x="2951035" y="8906967"/>
                  </a:lnTo>
                  <a:lnTo>
                    <a:pt x="2952775" y="8857043"/>
                  </a:lnTo>
                  <a:close/>
                </a:path>
                <a:path w="6409690" h="9813925">
                  <a:moveTo>
                    <a:pt x="6409690" y="0"/>
                  </a:moveTo>
                  <a:lnTo>
                    <a:pt x="6337287" y="23571"/>
                  </a:lnTo>
                  <a:lnTo>
                    <a:pt x="6291821" y="43167"/>
                  </a:lnTo>
                  <a:lnTo>
                    <a:pt x="6247752" y="65557"/>
                  </a:lnTo>
                  <a:lnTo>
                    <a:pt x="6205105" y="90551"/>
                  </a:lnTo>
                  <a:lnTo>
                    <a:pt x="6163894" y="117919"/>
                  </a:lnTo>
                  <a:lnTo>
                    <a:pt x="6124143" y="147497"/>
                  </a:lnTo>
                  <a:lnTo>
                    <a:pt x="6085865" y="179057"/>
                  </a:lnTo>
                  <a:lnTo>
                    <a:pt x="6049086" y="212420"/>
                  </a:lnTo>
                  <a:lnTo>
                    <a:pt x="6013818" y="247383"/>
                  </a:lnTo>
                  <a:lnTo>
                    <a:pt x="5980087" y="283730"/>
                  </a:lnTo>
                  <a:lnTo>
                    <a:pt x="5947918" y="321271"/>
                  </a:lnTo>
                  <a:lnTo>
                    <a:pt x="5913996" y="363816"/>
                  </a:lnTo>
                  <a:lnTo>
                    <a:pt x="5881636" y="407555"/>
                  </a:lnTo>
                  <a:lnTo>
                    <a:pt x="5850623" y="452297"/>
                  </a:lnTo>
                  <a:lnTo>
                    <a:pt x="5820803" y="497878"/>
                  </a:lnTo>
                  <a:lnTo>
                    <a:pt x="5791974" y="544118"/>
                  </a:lnTo>
                  <a:lnTo>
                    <a:pt x="5764111" y="590308"/>
                  </a:lnTo>
                  <a:lnTo>
                    <a:pt x="5736641" y="636854"/>
                  </a:lnTo>
                  <a:lnTo>
                    <a:pt x="5709958" y="683844"/>
                  </a:lnTo>
                  <a:lnTo>
                    <a:pt x="5684393" y="731393"/>
                  </a:lnTo>
                  <a:lnTo>
                    <a:pt x="5660339" y="779576"/>
                  </a:lnTo>
                  <a:lnTo>
                    <a:pt x="5640781" y="824014"/>
                  </a:lnTo>
                  <a:lnTo>
                    <a:pt x="5624652" y="869429"/>
                  </a:lnTo>
                  <a:lnTo>
                    <a:pt x="5612689" y="915835"/>
                  </a:lnTo>
                  <a:lnTo>
                    <a:pt x="5605615" y="963282"/>
                  </a:lnTo>
                  <a:lnTo>
                    <a:pt x="5604180" y="1011796"/>
                  </a:lnTo>
                  <a:lnTo>
                    <a:pt x="5607977" y="1058240"/>
                  </a:lnTo>
                  <a:lnTo>
                    <a:pt x="5616219" y="1104125"/>
                  </a:lnTo>
                  <a:lnTo>
                    <a:pt x="5628627" y="1149121"/>
                  </a:lnTo>
                  <a:lnTo>
                    <a:pt x="5644934" y="1192898"/>
                  </a:lnTo>
                  <a:lnTo>
                    <a:pt x="5664822" y="1235151"/>
                  </a:lnTo>
                  <a:lnTo>
                    <a:pt x="5694134" y="1284732"/>
                  </a:lnTo>
                  <a:lnTo>
                    <a:pt x="5727319" y="1330820"/>
                  </a:lnTo>
                  <a:lnTo>
                    <a:pt x="5760809" y="1369390"/>
                  </a:lnTo>
                  <a:lnTo>
                    <a:pt x="5796737" y="1405293"/>
                  </a:lnTo>
                  <a:lnTo>
                    <a:pt x="5834850" y="1438706"/>
                  </a:lnTo>
                  <a:lnTo>
                    <a:pt x="5874893" y="1469758"/>
                  </a:lnTo>
                  <a:lnTo>
                    <a:pt x="5916650" y="1498612"/>
                  </a:lnTo>
                  <a:lnTo>
                    <a:pt x="5959856" y="1525435"/>
                  </a:lnTo>
                  <a:lnTo>
                    <a:pt x="6004293" y="1550365"/>
                  </a:lnTo>
                  <a:lnTo>
                    <a:pt x="6049696" y="1573580"/>
                  </a:lnTo>
                  <a:lnTo>
                    <a:pt x="6095822" y="1595234"/>
                  </a:lnTo>
                  <a:lnTo>
                    <a:pt x="6142444" y="1615465"/>
                  </a:lnTo>
                  <a:lnTo>
                    <a:pt x="6188697" y="1633893"/>
                  </a:lnTo>
                  <a:lnTo>
                    <a:pt x="6235598" y="1650707"/>
                  </a:lnTo>
                  <a:lnTo>
                    <a:pt x="6283109" y="1665693"/>
                  </a:lnTo>
                  <a:lnTo>
                    <a:pt x="6331178" y="1678660"/>
                  </a:lnTo>
                  <a:lnTo>
                    <a:pt x="6379743" y="1689392"/>
                  </a:lnTo>
                  <a:lnTo>
                    <a:pt x="6409690" y="1694459"/>
                  </a:lnTo>
                  <a:lnTo>
                    <a:pt x="6409690" y="0"/>
                  </a:lnTo>
                  <a:close/>
                </a:path>
              </a:pathLst>
            </a:custGeom>
            <a:solidFill>
              <a:srgbClr val="4A6D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970321" y="3318071"/>
            <a:ext cx="11419205" cy="4845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2500" spc="150" dirty="0">
                <a:solidFill>
                  <a:srgbClr val="FFFFFF"/>
                </a:solidFill>
                <a:latin typeface="Calibri"/>
                <a:cs typeface="Calibri"/>
              </a:rPr>
              <a:t>Effective </a:t>
            </a:r>
            <a:r>
              <a:rPr sz="2500" spc="195" dirty="0">
                <a:solidFill>
                  <a:srgbClr val="FFFFFF"/>
                </a:solidFill>
                <a:latin typeface="Calibri"/>
                <a:cs typeface="Calibri"/>
              </a:rPr>
              <a:t>July </a:t>
            </a:r>
            <a:r>
              <a:rPr sz="2500" spc="-350" dirty="0">
                <a:solidFill>
                  <a:srgbClr val="FFFFFF"/>
                </a:solidFill>
                <a:latin typeface="Calibri"/>
                <a:cs typeface="Calibri"/>
              </a:rPr>
              <a:t>1,</a:t>
            </a:r>
            <a:r>
              <a:rPr sz="2500" spc="-3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210" dirty="0">
                <a:solidFill>
                  <a:srgbClr val="FFFFFF"/>
                </a:solidFill>
                <a:latin typeface="Calibri"/>
                <a:cs typeface="Calibri"/>
              </a:rPr>
              <a:t>2020, </a:t>
            </a:r>
            <a:r>
              <a:rPr sz="2500" spc="185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MCR </a:t>
            </a:r>
            <a:r>
              <a:rPr sz="2500" spc="17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500" spc="140" dirty="0">
                <a:solidFill>
                  <a:srgbClr val="FFFFFF"/>
                </a:solidFill>
                <a:latin typeface="Calibri"/>
                <a:cs typeface="Calibri"/>
                <a:hlinkClick r:id="rId3"/>
              </a:rPr>
              <a:t>MORe </a:t>
            </a:r>
            <a:r>
              <a:rPr sz="2500" spc="185" dirty="0">
                <a:solidFill>
                  <a:srgbClr val="FFFFFF"/>
                </a:solidFill>
                <a:latin typeface="Calibri"/>
                <a:cs typeface="Calibri"/>
              </a:rPr>
              <a:t>covered </a:t>
            </a:r>
            <a:r>
              <a:rPr sz="2500" spc="190" dirty="0">
                <a:solidFill>
                  <a:srgbClr val="FFFFFF"/>
                </a:solidFill>
                <a:latin typeface="Calibri"/>
                <a:cs typeface="Calibri"/>
              </a:rPr>
              <a:t>businesses </a:t>
            </a:r>
            <a:r>
              <a:rPr sz="2500" spc="185" dirty="0">
                <a:solidFill>
                  <a:srgbClr val="FFFFFF"/>
                </a:solidFill>
                <a:latin typeface="Calibri"/>
                <a:cs typeface="Calibri"/>
              </a:rPr>
              <a:t>must </a:t>
            </a:r>
            <a:r>
              <a:rPr sz="2500" spc="150" dirty="0">
                <a:solidFill>
                  <a:srgbClr val="FFFFFF"/>
                </a:solidFill>
                <a:latin typeface="Calibri"/>
                <a:cs typeface="Calibri"/>
              </a:rPr>
              <a:t>provide </a:t>
            </a:r>
            <a:r>
              <a:rPr sz="2500" spc="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60" dirty="0">
                <a:solidFill>
                  <a:srgbClr val="FFFFFF"/>
                </a:solidFill>
                <a:latin typeface="Calibri"/>
                <a:cs typeface="Calibri"/>
              </a:rPr>
              <a:t>organics </a:t>
            </a:r>
            <a:r>
              <a:rPr sz="2500" spc="17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500" spc="165" dirty="0">
                <a:solidFill>
                  <a:srgbClr val="FFFFFF"/>
                </a:solidFill>
                <a:latin typeface="Calibri"/>
                <a:cs typeface="Calibri"/>
              </a:rPr>
              <a:t>recycling </a:t>
            </a:r>
            <a:r>
              <a:rPr sz="2500" spc="150" dirty="0">
                <a:solidFill>
                  <a:srgbClr val="FFFFFF"/>
                </a:solidFill>
                <a:latin typeface="Calibri"/>
                <a:cs typeface="Calibri"/>
              </a:rPr>
              <a:t>containers </a:t>
            </a:r>
            <a:r>
              <a:rPr sz="2500" spc="140" dirty="0">
                <a:solidFill>
                  <a:srgbClr val="FFFFFF"/>
                </a:solidFill>
                <a:latin typeface="Calibri"/>
                <a:cs typeface="Calibri"/>
              </a:rPr>
              <a:t>at </a:t>
            </a:r>
            <a:r>
              <a:rPr sz="2500" spc="180" dirty="0">
                <a:solidFill>
                  <a:srgbClr val="FFFFFF"/>
                </a:solidFill>
                <a:latin typeface="Calibri"/>
                <a:cs typeface="Calibri"/>
              </a:rPr>
              <a:t>front-of-house </a:t>
            </a:r>
            <a:r>
              <a:rPr sz="2500" spc="14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500" spc="160" dirty="0">
                <a:solidFill>
                  <a:srgbClr val="FFFFFF"/>
                </a:solidFill>
                <a:latin typeface="Calibri"/>
                <a:cs typeface="Calibri"/>
              </a:rPr>
              <a:t>collect waste </a:t>
            </a:r>
            <a:r>
              <a:rPr sz="2500" spc="1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50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generated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 </a:t>
            </a:r>
            <a:r>
              <a:rPr sz="2500" spc="120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from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 </a:t>
            </a:r>
            <a:r>
              <a:rPr sz="2500" spc="195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products</a:t>
            </a:r>
            <a:r>
              <a:rPr sz="2500" spc="105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 </a:t>
            </a:r>
            <a:r>
              <a:rPr sz="2500" spc="190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purchased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 </a:t>
            </a:r>
            <a:r>
              <a:rPr sz="2500" spc="170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and</a:t>
            </a:r>
            <a:r>
              <a:rPr sz="2500" spc="105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 </a:t>
            </a:r>
            <a:r>
              <a:rPr sz="2500" spc="204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consumed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 </a:t>
            </a:r>
            <a:r>
              <a:rPr sz="2500" spc="135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on</a:t>
            </a:r>
            <a:r>
              <a:rPr sz="2500" spc="105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 </a:t>
            </a:r>
            <a:r>
              <a:rPr sz="2500" spc="135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the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 </a:t>
            </a:r>
            <a:r>
              <a:rPr sz="2500" spc="175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premises</a:t>
            </a:r>
            <a:r>
              <a:rPr sz="2500" spc="105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 </a:t>
            </a:r>
            <a:r>
              <a:rPr sz="2500" spc="170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(AB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 </a:t>
            </a:r>
            <a:r>
              <a:rPr sz="2500" spc="70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827, </a:t>
            </a:r>
            <a:r>
              <a:rPr sz="2500" spc="-550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 </a:t>
            </a:r>
            <a:r>
              <a:rPr sz="2500" spc="145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McCarty, </a:t>
            </a:r>
            <a:r>
              <a:rPr sz="2500" spc="185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Chapter </a:t>
            </a:r>
            <a:r>
              <a:rPr sz="2500" spc="-55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441, </a:t>
            </a:r>
            <a:r>
              <a:rPr sz="2500" spc="170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Statutes </a:t>
            </a:r>
            <a:r>
              <a:rPr sz="2500" spc="110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of </a:t>
            </a:r>
            <a:r>
              <a:rPr sz="2500" spc="70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2019). </a:t>
            </a:r>
            <a:r>
              <a:rPr sz="2500" spc="180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These </a:t>
            </a:r>
            <a:r>
              <a:rPr sz="2500" spc="150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containers </a:t>
            </a:r>
            <a:r>
              <a:rPr sz="2500" spc="185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must </a:t>
            </a:r>
            <a:r>
              <a:rPr sz="2500" spc="215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be </a:t>
            </a:r>
            <a:r>
              <a:rPr sz="2500" spc="195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placed </a:t>
            </a:r>
            <a:r>
              <a:rPr sz="2500" spc="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65" dirty="0">
                <a:solidFill>
                  <a:srgbClr val="FFFFFF"/>
                </a:solidFill>
                <a:latin typeface="Calibri"/>
                <a:cs typeface="Calibri"/>
              </a:rPr>
              <a:t>adjacent </a:t>
            </a:r>
            <a:r>
              <a:rPr sz="2500" spc="14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500" spc="135" dirty="0">
                <a:solidFill>
                  <a:srgbClr val="FFFFFF"/>
                </a:solidFill>
                <a:latin typeface="Calibri"/>
                <a:cs typeface="Calibri"/>
              </a:rPr>
              <a:t>trash </a:t>
            </a:r>
            <a:r>
              <a:rPr sz="2500" spc="150" dirty="0">
                <a:solidFill>
                  <a:srgbClr val="FFFFFF"/>
                </a:solidFill>
                <a:latin typeface="Calibri"/>
                <a:cs typeface="Calibri"/>
              </a:rPr>
              <a:t>containers </a:t>
            </a:r>
            <a:r>
              <a:rPr sz="2500" spc="17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500" spc="215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2500" spc="85" dirty="0">
                <a:solidFill>
                  <a:srgbClr val="FFFFFF"/>
                </a:solidFill>
                <a:latin typeface="Calibri"/>
                <a:cs typeface="Calibri"/>
              </a:rPr>
              <a:t>visible, </a:t>
            </a:r>
            <a:r>
              <a:rPr sz="2500" spc="140" dirty="0">
                <a:solidFill>
                  <a:srgbClr val="FFFFFF"/>
                </a:solidFill>
                <a:latin typeface="Calibri"/>
                <a:cs typeface="Calibri"/>
              </a:rPr>
              <a:t>easily </a:t>
            </a:r>
            <a:r>
              <a:rPr sz="2500" spc="165" dirty="0">
                <a:solidFill>
                  <a:srgbClr val="FFFFFF"/>
                </a:solidFill>
                <a:latin typeface="Calibri"/>
                <a:cs typeface="Calibri"/>
              </a:rPr>
              <a:t>accessible, </a:t>
            </a:r>
            <a:r>
              <a:rPr sz="2500" spc="17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500" spc="130" dirty="0">
                <a:solidFill>
                  <a:srgbClr val="FFFFFF"/>
                </a:solidFill>
                <a:latin typeface="Calibri"/>
                <a:cs typeface="Calibri"/>
              </a:rPr>
              <a:t>clearly </a:t>
            </a:r>
            <a:r>
              <a:rPr sz="2500" spc="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14" dirty="0">
                <a:solidFill>
                  <a:srgbClr val="FFFFFF"/>
                </a:solidFill>
                <a:latin typeface="Calibri"/>
                <a:cs typeface="Calibri"/>
              </a:rPr>
              <a:t>marked.</a:t>
            </a:r>
            <a:endParaRPr sz="2500">
              <a:latin typeface="Calibri"/>
              <a:cs typeface="Calibri"/>
            </a:endParaRPr>
          </a:p>
          <a:p>
            <a:pPr marL="12700" marR="1386840">
              <a:lnSpc>
                <a:spcPct val="114999"/>
              </a:lnSpc>
            </a:pPr>
            <a:r>
              <a:rPr sz="2500" spc="145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2500" spc="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75" dirty="0">
                <a:solidFill>
                  <a:srgbClr val="FFFFFF"/>
                </a:solidFill>
                <a:latin typeface="Calibri"/>
                <a:cs typeface="Calibri"/>
              </a:rPr>
              <a:t>law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200" dirty="0">
                <a:solidFill>
                  <a:srgbClr val="FFFFFF"/>
                </a:solidFill>
                <a:latin typeface="Calibri"/>
                <a:cs typeface="Calibri"/>
              </a:rPr>
              <a:t>impacts</a:t>
            </a:r>
            <a:r>
              <a:rPr sz="2500" spc="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90" dirty="0">
                <a:solidFill>
                  <a:srgbClr val="FFFFFF"/>
                </a:solidFill>
                <a:latin typeface="Calibri"/>
                <a:cs typeface="Calibri"/>
              </a:rPr>
              <a:t>businesses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25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2500" spc="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sell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95" dirty="0">
                <a:solidFill>
                  <a:srgbClr val="FFFFFF"/>
                </a:solidFill>
                <a:latin typeface="Calibri"/>
                <a:cs typeface="Calibri"/>
              </a:rPr>
              <a:t>products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60" dirty="0">
                <a:solidFill>
                  <a:srgbClr val="FFFFFF"/>
                </a:solidFill>
                <a:latin typeface="Calibri"/>
                <a:cs typeface="Calibri"/>
              </a:rPr>
              <a:t>meant</a:t>
            </a:r>
            <a:r>
              <a:rPr sz="2500" spc="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8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55" dirty="0">
                <a:solidFill>
                  <a:srgbClr val="FFFFFF"/>
                </a:solidFill>
                <a:latin typeface="Calibri"/>
                <a:cs typeface="Calibri"/>
              </a:rPr>
              <a:t>immediate </a:t>
            </a:r>
            <a:r>
              <a:rPr sz="2500" spc="-5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45" dirty="0">
                <a:solidFill>
                  <a:srgbClr val="FFFFFF"/>
                </a:solidFill>
                <a:latin typeface="Calibri"/>
                <a:cs typeface="Calibri"/>
              </a:rPr>
              <a:t>consumption.</a:t>
            </a:r>
            <a:endParaRPr sz="2500">
              <a:latin typeface="Calibri"/>
              <a:cs typeface="Calibri"/>
            </a:endParaRPr>
          </a:p>
          <a:p>
            <a:pPr marL="12700" marR="486409">
              <a:lnSpc>
                <a:spcPct val="114999"/>
              </a:lnSpc>
            </a:pPr>
            <a:r>
              <a:rPr sz="2500" spc="160" dirty="0">
                <a:solidFill>
                  <a:srgbClr val="FFFFFF"/>
                </a:solidFill>
                <a:latin typeface="Calibri"/>
                <a:cs typeface="Calibri"/>
              </a:rPr>
              <a:t>Full-service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40" dirty="0">
                <a:solidFill>
                  <a:srgbClr val="FFFFFF"/>
                </a:solidFill>
                <a:latin typeface="Calibri"/>
                <a:cs typeface="Calibri"/>
              </a:rPr>
              <a:t>restaurants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204" dirty="0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r>
              <a:rPr sz="250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30" dirty="0">
                <a:solidFill>
                  <a:srgbClr val="FFFFFF"/>
                </a:solidFill>
                <a:latin typeface="Calibri"/>
                <a:cs typeface="Calibri"/>
              </a:rPr>
              <a:t>not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50" dirty="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4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50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50" dirty="0">
                <a:solidFill>
                  <a:srgbClr val="FFFFFF"/>
                </a:solidFill>
                <a:latin typeface="Calibri"/>
                <a:cs typeface="Calibri"/>
              </a:rPr>
              <a:t>provide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50" dirty="0">
                <a:solidFill>
                  <a:srgbClr val="FFFFFF"/>
                </a:solidFill>
                <a:latin typeface="Calibri"/>
                <a:cs typeface="Calibri"/>
              </a:rPr>
              <a:t>containers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8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50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10" dirty="0">
                <a:solidFill>
                  <a:srgbClr val="FFFFFF"/>
                </a:solidFill>
                <a:latin typeface="Calibri"/>
                <a:cs typeface="Calibri"/>
              </a:rPr>
              <a:t>patrons,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60" dirty="0">
                <a:solidFill>
                  <a:srgbClr val="FFFFFF"/>
                </a:solidFill>
                <a:latin typeface="Calibri"/>
                <a:cs typeface="Calibri"/>
              </a:rPr>
              <a:t>but </a:t>
            </a:r>
            <a:r>
              <a:rPr sz="2500" spc="-5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85" dirty="0">
                <a:solidFill>
                  <a:srgbClr val="FFFFFF"/>
                </a:solidFill>
                <a:latin typeface="Calibri"/>
                <a:cs typeface="Calibri"/>
              </a:rPr>
              <a:t>must </a:t>
            </a:r>
            <a:r>
              <a:rPr sz="2500" spc="150" dirty="0">
                <a:solidFill>
                  <a:srgbClr val="FFFFFF"/>
                </a:solidFill>
                <a:latin typeface="Calibri"/>
                <a:cs typeface="Calibri"/>
              </a:rPr>
              <a:t>provide containers </a:t>
            </a:r>
            <a:r>
              <a:rPr sz="2500" spc="8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2500" spc="185" dirty="0">
                <a:solidFill>
                  <a:srgbClr val="FFFFFF"/>
                </a:solidFill>
                <a:latin typeface="Calibri"/>
                <a:cs typeface="Calibri"/>
              </a:rPr>
              <a:t>employees </a:t>
            </a:r>
            <a:r>
              <a:rPr sz="2500" spc="14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500" spc="165" dirty="0">
                <a:solidFill>
                  <a:srgbClr val="FFFFFF"/>
                </a:solidFill>
                <a:latin typeface="Calibri"/>
                <a:cs typeface="Calibri"/>
              </a:rPr>
              <a:t>separate </a:t>
            </a:r>
            <a:r>
              <a:rPr sz="2500" spc="210" dirty="0">
                <a:solidFill>
                  <a:srgbClr val="FFFFFF"/>
                </a:solidFill>
                <a:latin typeface="Calibri"/>
                <a:cs typeface="Calibri"/>
              </a:rPr>
              <a:t>post-consumer </a:t>
            </a:r>
            <a:r>
              <a:rPr sz="2500" spc="2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80" dirty="0">
                <a:solidFill>
                  <a:srgbClr val="FFFFFF"/>
                </a:solidFill>
                <a:latin typeface="Calibri"/>
                <a:cs typeface="Calibri"/>
              </a:rPr>
              <a:t>recyclables</a:t>
            </a:r>
            <a:r>
              <a:rPr sz="2500" spc="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7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60" dirty="0">
                <a:solidFill>
                  <a:srgbClr val="FFFFFF"/>
                </a:solidFill>
                <a:latin typeface="Calibri"/>
                <a:cs typeface="Calibri"/>
              </a:rPr>
              <a:t>organics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8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55" dirty="0">
                <a:solidFill>
                  <a:srgbClr val="FFFFFF"/>
                </a:solidFill>
                <a:latin typeface="Calibri"/>
                <a:cs typeface="Calibri"/>
              </a:rPr>
              <a:t>customers.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D045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706075" y="4567724"/>
            <a:ext cx="2581275" cy="5721985"/>
          </a:xfrm>
          <a:custGeom>
            <a:avLst/>
            <a:gdLst/>
            <a:ahLst/>
            <a:cxnLst/>
            <a:rect l="l" t="t" r="r" b="b"/>
            <a:pathLst>
              <a:path w="2581275" h="5721984">
                <a:moveTo>
                  <a:pt x="2578413" y="5728"/>
                </a:moveTo>
                <a:lnTo>
                  <a:pt x="2580805" y="5721647"/>
                </a:lnTo>
                <a:lnTo>
                  <a:pt x="2486448" y="5719275"/>
                </a:lnTo>
                <a:lnTo>
                  <a:pt x="2470325" y="5711672"/>
                </a:lnTo>
                <a:lnTo>
                  <a:pt x="2447444" y="5672800"/>
                </a:lnTo>
                <a:lnTo>
                  <a:pt x="2419643" y="5645648"/>
                </a:lnTo>
                <a:lnTo>
                  <a:pt x="2397774" y="5607253"/>
                </a:lnTo>
                <a:lnTo>
                  <a:pt x="2371022" y="5580597"/>
                </a:lnTo>
                <a:lnTo>
                  <a:pt x="2350240" y="5542714"/>
                </a:lnTo>
                <a:lnTo>
                  <a:pt x="2324612" y="5516588"/>
                </a:lnTo>
                <a:lnTo>
                  <a:pt x="2304991" y="5479252"/>
                </a:lnTo>
                <a:lnTo>
                  <a:pt x="2280561" y="5453691"/>
                </a:lnTo>
                <a:lnTo>
                  <a:pt x="2262175" y="5416938"/>
                </a:lnTo>
                <a:lnTo>
                  <a:pt x="2236442" y="5390762"/>
                </a:lnTo>
                <a:lnTo>
                  <a:pt x="2215937" y="5353010"/>
                </a:lnTo>
                <a:lnTo>
                  <a:pt x="2189834" y="5326660"/>
                </a:lnTo>
                <a:lnTo>
                  <a:pt x="2168978" y="5288742"/>
                </a:lnTo>
                <a:lnTo>
                  <a:pt x="2008277" y="5128713"/>
                </a:lnTo>
                <a:lnTo>
                  <a:pt x="1975652" y="5113329"/>
                </a:lnTo>
                <a:lnTo>
                  <a:pt x="1948348" y="5086412"/>
                </a:lnTo>
                <a:lnTo>
                  <a:pt x="1915540" y="5070940"/>
                </a:lnTo>
                <a:lnTo>
                  <a:pt x="1888070" y="5043945"/>
                </a:lnTo>
                <a:lnTo>
                  <a:pt x="1822101" y="5012836"/>
                </a:lnTo>
                <a:lnTo>
                  <a:pt x="1794453" y="4985757"/>
                </a:lnTo>
                <a:lnTo>
                  <a:pt x="32543" y="4154899"/>
                </a:lnTo>
                <a:lnTo>
                  <a:pt x="19666" y="4092662"/>
                </a:lnTo>
                <a:lnTo>
                  <a:pt x="8997" y="4031466"/>
                </a:lnTo>
                <a:lnTo>
                  <a:pt x="612" y="3971346"/>
                </a:lnTo>
                <a:lnTo>
                  <a:pt x="2715" y="3930214"/>
                </a:lnTo>
                <a:lnTo>
                  <a:pt x="0" y="3900852"/>
                </a:lnTo>
                <a:lnTo>
                  <a:pt x="3309" y="3860288"/>
                </a:lnTo>
                <a:lnTo>
                  <a:pt x="7235" y="3820016"/>
                </a:lnTo>
                <a:lnTo>
                  <a:pt x="11788" y="3780039"/>
                </a:lnTo>
                <a:lnTo>
                  <a:pt x="16976" y="3740362"/>
                </a:lnTo>
                <a:lnTo>
                  <a:pt x="22810" y="3700989"/>
                </a:lnTo>
                <a:lnTo>
                  <a:pt x="34714" y="3650438"/>
                </a:lnTo>
                <a:lnTo>
                  <a:pt x="41864" y="3611686"/>
                </a:lnTo>
                <a:lnTo>
                  <a:pt x="57031" y="3562673"/>
                </a:lnTo>
                <a:lnTo>
                  <a:pt x="69242" y="3526308"/>
                </a:lnTo>
                <a:lnTo>
                  <a:pt x="83840" y="3491068"/>
                </a:lnTo>
                <a:lnTo>
                  <a:pt x="114475" y="3435308"/>
                </a:lnTo>
                <a:lnTo>
                  <a:pt x="135777" y="3403230"/>
                </a:lnTo>
                <a:lnTo>
                  <a:pt x="173725" y="3364959"/>
                </a:lnTo>
                <a:lnTo>
                  <a:pt x="201052" y="3335722"/>
                </a:lnTo>
                <a:lnTo>
                  <a:pt x="224818" y="3318847"/>
                </a:lnTo>
                <a:lnTo>
                  <a:pt x="250366" y="3302812"/>
                </a:lnTo>
                <a:lnTo>
                  <a:pt x="277620" y="3287582"/>
                </a:lnTo>
                <a:lnTo>
                  <a:pt x="301086" y="3284606"/>
                </a:lnTo>
                <a:lnTo>
                  <a:pt x="331524" y="3270877"/>
                </a:lnTo>
                <a:lnTo>
                  <a:pt x="363440" y="3257845"/>
                </a:lnTo>
                <a:lnTo>
                  <a:pt x="391342" y="3256962"/>
                </a:lnTo>
                <a:lnTo>
                  <a:pt x="425988" y="3245217"/>
                </a:lnTo>
                <a:lnTo>
                  <a:pt x="456469" y="3245550"/>
                </a:lnTo>
                <a:lnTo>
                  <a:pt x="493543" y="3234950"/>
                </a:lnTo>
                <a:lnTo>
                  <a:pt x="526301" y="3236356"/>
                </a:lnTo>
                <a:lnTo>
                  <a:pt x="560082" y="3238245"/>
                </a:lnTo>
                <a:lnTo>
                  <a:pt x="594813" y="3240582"/>
                </a:lnTo>
                <a:lnTo>
                  <a:pt x="635835" y="3231843"/>
                </a:lnTo>
                <a:lnTo>
                  <a:pt x="709361" y="3238433"/>
                </a:lnTo>
                <a:lnTo>
                  <a:pt x="863565" y="3254986"/>
                </a:lnTo>
                <a:lnTo>
                  <a:pt x="897748" y="3271106"/>
                </a:lnTo>
                <a:lnTo>
                  <a:pt x="1058073" y="3290545"/>
                </a:lnTo>
                <a:lnTo>
                  <a:pt x="1092841" y="3306940"/>
                </a:lnTo>
                <a:lnTo>
                  <a:pt x="1251722" y="3325698"/>
                </a:lnTo>
                <a:lnTo>
                  <a:pt x="1285182" y="3341477"/>
                </a:lnTo>
                <a:lnTo>
                  <a:pt x="1361398" y="3349335"/>
                </a:lnTo>
                <a:lnTo>
                  <a:pt x="1435054" y="3355986"/>
                </a:lnTo>
                <a:lnTo>
                  <a:pt x="1505548" y="3361146"/>
                </a:lnTo>
                <a:lnTo>
                  <a:pt x="1572273" y="3364529"/>
                </a:lnTo>
                <a:lnTo>
                  <a:pt x="1634624" y="3365849"/>
                </a:lnTo>
                <a:lnTo>
                  <a:pt x="1663970" y="3365647"/>
                </a:lnTo>
                <a:lnTo>
                  <a:pt x="1691996" y="3364821"/>
                </a:lnTo>
                <a:lnTo>
                  <a:pt x="1718626" y="3363338"/>
                </a:lnTo>
                <a:lnTo>
                  <a:pt x="1749201" y="3349674"/>
                </a:lnTo>
                <a:lnTo>
                  <a:pt x="1772812" y="3346766"/>
                </a:lnTo>
                <a:lnTo>
                  <a:pt x="1794800" y="3343094"/>
                </a:lnTo>
                <a:lnTo>
                  <a:pt x="1820506" y="3327134"/>
                </a:lnTo>
                <a:lnTo>
                  <a:pt x="1844438" y="3310337"/>
                </a:lnTo>
                <a:lnTo>
                  <a:pt x="1861103" y="3304154"/>
                </a:lnTo>
                <a:lnTo>
                  <a:pt x="1899415" y="3266056"/>
                </a:lnTo>
                <a:lnTo>
                  <a:pt x="1929420" y="3224040"/>
                </a:lnTo>
                <a:lnTo>
                  <a:pt x="1961720" y="3155024"/>
                </a:lnTo>
                <a:lnTo>
                  <a:pt x="1981368" y="3108124"/>
                </a:lnTo>
                <a:lnTo>
                  <a:pt x="2000084" y="3060785"/>
                </a:lnTo>
                <a:lnTo>
                  <a:pt x="2012471" y="3024503"/>
                </a:lnTo>
                <a:lnTo>
                  <a:pt x="2029384" y="2976313"/>
                </a:lnTo>
                <a:lnTo>
                  <a:pt x="2040011" y="2939201"/>
                </a:lnTo>
                <a:lnTo>
                  <a:pt x="2055207" y="2890202"/>
                </a:lnTo>
                <a:lnTo>
                  <a:pt x="2064159" y="2852299"/>
                </a:lnTo>
                <a:lnTo>
                  <a:pt x="2072304" y="2814017"/>
                </a:lnTo>
                <a:lnTo>
                  <a:pt x="2079666" y="2775364"/>
                </a:lnTo>
                <a:lnTo>
                  <a:pt x="2086263" y="2736352"/>
                </a:lnTo>
                <a:lnTo>
                  <a:pt x="2086702" y="2708476"/>
                </a:lnTo>
                <a:lnTo>
                  <a:pt x="2091836" y="2668773"/>
                </a:lnTo>
                <a:lnTo>
                  <a:pt x="2096269" y="2628740"/>
                </a:lnTo>
                <a:lnTo>
                  <a:pt x="2094608" y="2599874"/>
                </a:lnTo>
                <a:lnTo>
                  <a:pt x="2097705" y="2559211"/>
                </a:lnTo>
                <a:lnTo>
                  <a:pt x="2091177" y="2499968"/>
                </a:lnTo>
                <a:lnTo>
                  <a:pt x="2082272" y="2439603"/>
                </a:lnTo>
                <a:lnTo>
                  <a:pt x="2071160" y="2378198"/>
                </a:lnTo>
                <a:lnTo>
                  <a:pt x="2058009" y="2315832"/>
                </a:lnTo>
                <a:lnTo>
                  <a:pt x="2037573" y="2264071"/>
                </a:lnTo>
                <a:lnTo>
                  <a:pt x="2029415" y="2232141"/>
                </a:lnTo>
                <a:lnTo>
                  <a:pt x="2015436" y="2211508"/>
                </a:lnTo>
                <a:lnTo>
                  <a:pt x="2006492" y="2179208"/>
                </a:lnTo>
                <a:lnTo>
                  <a:pt x="1991769" y="2158224"/>
                </a:lnTo>
                <a:lnTo>
                  <a:pt x="1982124" y="2125593"/>
                </a:lnTo>
                <a:lnTo>
                  <a:pt x="1951062" y="2082863"/>
                </a:lnTo>
                <a:lnTo>
                  <a:pt x="1935105" y="2061297"/>
                </a:lnTo>
                <a:lnTo>
                  <a:pt x="1924310" y="2028123"/>
                </a:lnTo>
                <a:lnTo>
                  <a:pt x="1840155" y="1918233"/>
                </a:lnTo>
                <a:lnTo>
                  <a:pt x="1735157" y="1784472"/>
                </a:lnTo>
                <a:lnTo>
                  <a:pt x="1712112" y="1773604"/>
                </a:lnTo>
                <a:lnTo>
                  <a:pt x="1624684" y="1662170"/>
                </a:lnTo>
                <a:lnTo>
                  <a:pt x="1602073" y="1651507"/>
                </a:lnTo>
                <a:lnTo>
                  <a:pt x="1534973" y="1563700"/>
                </a:lnTo>
                <a:lnTo>
                  <a:pt x="1502725" y="1520410"/>
                </a:lnTo>
                <a:lnTo>
                  <a:pt x="1481584" y="1510441"/>
                </a:lnTo>
                <a:lnTo>
                  <a:pt x="1451041" y="1467955"/>
                </a:lnTo>
                <a:lnTo>
                  <a:pt x="1421845" y="1426105"/>
                </a:lnTo>
                <a:lnTo>
                  <a:pt x="1394167" y="1384971"/>
                </a:lnTo>
                <a:lnTo>
                  <a:pt x="1386367" y="1353210"/>
                </a:lnTo>
                <a:lnTo>
                  <a:pt x="1373592" y="1333145"/>
                </a:lnTo>
                <a:lnTo>
                  <a:pt x="1361282" y="1313298"/>
                </a:lnTo>
                <a:lnTo>
                  <a:pt x="1349457" y="1293680"/>
                </a:lnTo>
                <a:lnTo>
                  <a:pt x="1338138" y="1274302"/>
                </a:lnTo>
                <a:lnTo>
                  <a:pt x="1332763" y="1243685"/>
                </a:lnTo>
                <a:lnTo>
                  <a:pt x="1322520" y="1224813"/>
                </a:lnTo>
                <a:lnTo>
                  <a:pt x="1312847" y="1206210"/>
                </a:lnTo>
                <a:lnTo>
                  <a:pt x="1309182" y="1176399"/>
                </a:lnTo>
                <a:lnTo>
                  <a:pt x="1300712" y="1158364"/>
                </a:lnTo>
                <a:lnTo>
                  <a:pt x="1298292" y="1129140"/>
                </a:lnTo>
                <a:lnTo>
                  <a:pt x="1296527" y="1100225"/>
                </a:lnTo>
                <a:lnTo>
                  <a:pt x="1290020" y="1083116"/>
                </a:lnTo>
                <a:lnTo>
                  <a:pt x="1289627" y="1054848"/>
                </a:lnTo>
                <a:lnTo>
                  <a:pt x="1289952" y="1026919"/>
                </a:lnTo>
                <a:lnTo>
                  <a:pt x="1291016" y="999338"/>
                </a:lnTo>
                <a:lnTo>
                  <a:pt x="1295446" y="945262"/>
                </a:lnTo>
                <a:lnTo>
                  <a:pt x="1303087" y="892700"/>
                </a:lnTo>
                <a:lnTo>
                  <a:pt x="1313581" y="855525"/>
                </a:lnTo>
                <a:lnTo>
                  <a:pt x="1319524" y="830245"/>
                </a:lnTo>
                <a:lnTo>
                  <a:pt x="1331771" y="793897"/>
                </a:lnTo>
                <a:lnTo>
                  <a:pt x="1339510" y="769464"/>
                </a:lnTo>
                <a:lnTo>
                  <a:pt x="1353596" y="733982"/>
                </a:lnTo>
                <a:lnTo>
                  <a:pt x="1368632" y="698949"/>
                </a:lnTo>
                <a:lnTo>
                  <a:pt x="1384640" y="664374"/>
                </a:lnTo>
                <a:lnTo>
                  <a:pt x="1401641" y="630267"/>
                </a:lnTo>
                <a:lnTo>
                  <a:pt x="1419656" y="596639"/>
                </a:lnTo>
                <a:lnTo>
                  <a:pt x="1438707" y="563499"/>
                </a:lnTo>
                <a:lnTo>
                  <a:pt x="1458814" y="530857"/>
                </a:lnTo>
                <a:lnTo>
                  <a:pt x="1479784" y="498622"/>
                </a:lnTo>
                <a:lnTo>
                  <a:pt x="1502299" y="467115"/>
                </a:lnTo>
                <a:lnTo>
                  <a:pt x="1526340" y="436329"/>
                </a:lnTo>
                <a:lnTo>
                  <a:pt x="1551888" y="406252"/>
                </a:lnTo>
                <a:lnTo>
                  <a:pt x="1578922" y="376877"/>
                </a:lnTo>
                <a:lnTo>
                  <a:pt x="1607424" y="348194"/>
                </a:lnTo>
                <a:lnTo>
                  <a:pt x="1637374" y="320194"/>
                </a:lnTo>
                <a:lnTo>
                  <a:pt x="1668753" y="292867"/>
                </a:lnTo>
                <a:lnTo>
                  <a:pt x="1701540" y="266204"/>
                </a:lnTo>
                <a:lnTo>
                  <a:pt x="1730300" y="251684"/>
                </a:lnTo>
                <a:lnTo>
                  <a:pt x="1765847" y="226323"/>
                </a:lnTo>
                <a:lnTo>
                  <a:pt x="1802745" y="201599"/>
                </a:lnTo>
                <a:lnTo>
                  <a:pt x="1840974" y="177503"/>
                </a:lnTo>
                <a:lnTo>
                  <a:pt x="1880514" y="154025"/>
                </a:lnTo>
                <a:lnTo>
                  <a:pt x="1915929" y="142643"/>
                </a:lnTo>
                <a:lnTo>
                  <a:pt x="1958034" y="120375"/>
                </a:lnTo>
                <a:lnTo>
                  <a:pt x="1995975" y="110184"/>
                </a:lnTo>
                <a:lnTo>
                  <a:pt x="2040567" y="89088"/>
                </a:lnTo>
                <a:lnTo>
                  <a:pt x="2080956" y="80052"/>
                </a:lnTo>
                <a:lnTo>
                  <a:pt x="2127957" y="60092"/>
                </a:lnTo>
                <a:lnTo>
                  <a:pt x="2170716" y="52173"/>
                </a:lnTo>
                <a:lnTo>
                  <a:pt x="2214630" y="44799"/>
                </a:lnTo>
                <a:lnTo>
                  <a:pt x="2265098" y="26474"/>
                </a:lnTo>
                <a:lnTo>
                  <a:pt x="2311265" y="20163"/>
                </a:lnTo>
                <a:lnTo>
                  <a:pt x="2358530" y="14369"/>
                </a:lnTo>
                <a:lnTo>
                  <a:pt x="2406873" y="9083"/>
                </a:lnTo>
                <a:lnTo>
                  <a:pt x="2456274" y="4296"/>
                </a:lnTo>
                <a:lnTo>
                  <a:pt x="2506713" y="0"/>
                </a:lnTo>
                <a:lnTo>
                  <a:pt x="2552755" y="7670"/>
                </a:lnTo>
                <a:lnTo>
                  <a:pt x="2578413" y="5728"/>
                </a:lnTo>
                <a:close/>
              </a:path>
              <a:path w="2581275" h="5721984">
                <a:moveTo>
                  <a:pt x="284128" y="4456075"/>
                </a:moveTo>
                <a:lnTo>
                  <a:pt x="550057" y="4581478"/>
                </a:lnTo>
                <a:lnTo>
                  <a:pt x="516535" y="4579711"/>
                </a:lnTo>
                <a:lnTo>
                  <a:pt x="303681" y="4479337"/>
                </a:lnTo>
                <a:lnTo>
                  <a:pt x="284128" y="4456075"/>
                </a:lnTo>
                <a:close/>
              </a:path>
              <a:path w="2581275" h="5721984">
                <a:moveTo>
                  <a:pt x="217040" y="4410397"/>
                </a:moveTo>
                <a:lnTo>
                  <a:pt x="670819" y="4624384"/>
                </a:lnTo>
                <a:lnTo>
                  <a:pt x="636145" y="4622074"/>
                </a:lnTo>
                <a:lnTo>
                  <a:pt x="235381" y="4433087"/>
                </a:lnTo>
                <a:lnTo>
                  <a:pt x="217040" y="4410397"/>
                </a:lnTo>
                <a:close/>
              </a:path>
              <a:path w="2581275" h="5721984">
                <a:moveTo>
                  <a:pt x="159171" y="4355025"/>
                </a:moveTo>
                <a:lnTo>
                  <a:pt x="801236" y="4657802"/>
                </a:lnTo>
                <a:lnTo>
                  <a:pt x="765559" y="4655019"/>
                </a:lnTo>
                <a:lnTo>
                  <a:pt x="735535" y="4640861"/>
                </a:lnTo>
                <a:lnTo>
                  <a:pt x="700341" y="4638305"/>
                </a:lnTo>
                <a:lnTo>
                  <a:pt x="193704" y="4399393"/>
                </a:lnTo>
                <a:lnTo>
                  <a:pt x="159171" y="4355025"/>
                </a:lnTo>
                <a:close/>
              </a:path>
              <a:path w="2581275" h="5721984">
                <a:moveTo>
                  <a:pt x="32543" y="4154899"/>
                </a:moveTo>
                <a:lnTo>
                  <a:pt x="1562373" y="4876316"/>
                </a:lnTo>
                <a:lnTo>
                  <a:pt x="1523824" y="4872179"/>
                </a:lnTo>
                <a:lnTo>
                  <a:pt x="1424663" y="4825418"/>
                </a:lnTo>
                <a:lnTo>
                  <a:pt x="1386302" y="4821369"/>
                </a:lnTo>
                <a:lnTo>
                  <a:pt x="1353428" y="4805867"/>
                </a:lnTo>
                <a:lnTo>
                  <a:pt x="1315217" y="4801890"/>
                </a:lnTo>
                <a:lnTo>
                  <a:pt x="1282512" y="4786467"/>
                </a:lnTo>
                <a:lnTo>
                  <a:pt x="1244488" y="4782577"/>
                </a:lnTo>
                <a:lnTo>
                  <a:pt x="1211988" y="4767251"/>
                </a:lnTo>
                <a:lnTo>
                  <a:pt x="1174188" y="4763467"/>
                </a:lnTo>
                <a:lnTo>
                  <a:pt x="1141931" y="4748256"/>
                </a:lnTo>
                <a:lnTo>
                  <a:pt x="1104392" y="4744595"/>
                </a:lnTo>
                <a:lnTo>
                  <a:pt x="1072414" y="4729515"/>
                </a:lnTo>
                <a:lnTo>
                  <a:pt x="1035173" y="4725995"/>
                </a:lnTo>
                <a:lnTo>
                  <a:pt x="1003512" y="4711065"/>
                </a:lnTo>
                <a:lnTo>
                  <a:pt x="935299" y="4692939"/>
                </a:lnTo>
                <a:lnTo>
                  <a:pt x="898766" y="4689752"/>
                </a:lnTo>
                <a:lnTo>
                  <a:pt x="867849" y="4675173"/>
                </a:lnTo>
                <a:lnTo>
                  <a:pt x="831725" y="4672179"/>
                </a:lnTo>
                <a:lnTo>
                  <a:pt x="137158" y="4344645"/>
                </a:lnTo>
                <a:lnTo>
                  <a:pt x="105353" y="4301564"/>
                </a:lnTo>
                <a:lnTo>
                  <a:pt x="80878" y="4247899"/>
                </a:lnTo>
                <a:lnTo>
                  <a:pt x="66672" y="4227158"/>
                </a:lnTo>
                <a:lnTo>
                  <a:pt x="52972" y="4206657"/>
                </a:lnTo>
                <a:lnTo>
                  <a:pt x="45204" y="4174911"/>
                </a:lnTo>
                <a:lnTo>
                  <a:pt x="32543" y="4154899"/>
                </a:lnTo>
                <a:close/>
              </a:path>
            </a:pathLst>
          </a:custGeom>
          <a:solidFill>
            <a:srgbClr val="FAC4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233512" y="9056895"/>
            <a:ext cx="6765925" cy="1230630"/>
          </a:xfrm>
          <a:custGeom>
            <a:avLst/>
            <a:gdLst/>
            <a:ahLst/>
            <a:cxnLst/>
            <a:rect l="l" t="t" r="r" b="b"/>
            <a:pathLst>
              <a:path w="6765925" h="1230629">
                <a:moveTo>
                  <a:pt x="1152952" y="447014"/>
                </a:moveTo>
                <a:lnTo>
                  <a:pt x="1235048" y="413385"/>
                </a:lnTo>
                <a:lnTo>
                  <a:pt x="1318851" y="380888"/>
                </a:lnTo>
                <a:lnTo>
                  <a:pt x="1404324" y="349547"/>
                </a:lnTo>
                <a:lnTo>
                  <a:pt x="1491432" y="319385"/>
                </a:lnTo>
                <a:lnTo>
                  <a:pt x="1580136" y="290426"/>
                </a:lnTo>
                <a:lnTo>
                  <a:pt x="1670399" y="262693"/>
                </a:lnTo>
                <a:lnTo>
                  <a:pt x="1762185" y="236210"/>
                </a:lnTo>
                <a:lnTo>
                  <a:pt x="1855457" y="211000"/>
                </a:lnTo>
                <a:lnTo>
                  <a:pt x="1950178" y="187087"/>
                </a:lnTo>
                <a:lnTo>
                  <a:pt x="2046310" y="164494"/>
                </a:lnTo>
                <a:lnTo>
                  <a:pt x="2143817" y="143245"/>
                </a:lnTo>
                <a:lnTo>
                  <a:pt x="2242661" y="123364"/>
                </a:lnTo>
                <a:lnTo>
                  <a:pt x="2342806" y="104873"/>
                </a:lnTo>
                <a:lnTo>
                  <a:pt x="2444215" y="87797"/>
                </a:lnTo>
                <a:lnTo>
                  <a:pt x="2546851" y="72158"/>
                </a:lnTo>
                <a:lnTo>
                  <a:pt x="2650677" y="57981"/>
                </a:lnTo>
                <a:lnTo>
                  <a:pt x="2755655" y="45289"/>
                </a:lnTo>
                <a:lnTo>
                  <a:pt x="2861749" y="34106"/>
                </a:lnTo>
                <a:lnTo>
                  <a:pt x="2968922" y="24454"/>
                </a:lnTo>
                <a:lnTo>
                  <a:pt x="3077137" y="16358"/>
                </a:lnTo>
                <a:lnTo>
                  <a:pt x="3186356" y="9841"/>
                </a:lnTo>
                <a:lnTo>
                  <a:pt x="3296544" y="4927"/>
                </a:lnTo>
                <a:lnTo>
                  <a:pt x="3407662" y="1638"/>
                </a:lnTo>
                <a:lnTo>
                  <a:pt x="3519674" y="0"/>
                </a:lnTo>
                <a:lnTo>
                  <a:pt x="3632543" y="34"/>
                </a:lnTo>
                <a:lnTo>
                  <a:pt x="3746232" y="1765"/>
                </a:lnTo>
                <a:lnTo>
                  <a:pt x="3860703" y="5216"/>
                </a:lnTo>
                <a:lnTo>
                  <a:pt x="3975921" y="10410"/>
                </a:lnTo>
                <a:lnTo>
                  <a:pt x="4091847" y="17372"/>
                </a:lnTo>
                <a:lnTo>
                  <a:pt x="4208446" y="26124"/>
                </a:lnTo>
                <a:lnTo>
                  <a:pt x="4325679" y="36691"/>
                </a:lnTo>
                <a:lnTo>
                  <a:pt x="4443511" y="49095"/>
                </a:lnTo>
                <a:lnTo>
                  <a:pt x="4561903" y="63361"/>
                </a:lnTo>
                <a:lnTo>
                  <a:pt x="4621298" y="71199"/>
                </a:lnTo>
                <a:lnTo>
                  <a:pt x="4680820" y="79511"/>
                </a:lnTo>
                <a:lnTo>
                  <a:pt x="4740463" y="88300"/>
                </a:lnTo>
                <a:lnTo>
                  <a:pt x="4800223" y="97570"/>
                </a:lnTo>
                <a:lnTo>
                  <a:pt x="4860096" y="107322"/>
                </a:lnTo>
                <a:lnTo>
                  <a:pt x="4920076" y="117560"/>
                </a:lnTo>
                <a:lnTo>
                  <a:pt x="4980160" y="128287"/>
                </a:lnTo>
                <a:lnTo>
                  <a:pt x="5040343" y="139506"/>
                </a:lnTo>
                <a:lnTo>
                  <a:pt x="5100619" y="151219"/>
                </a:lnTo>
                <a:lnTo>
                  <a:pt x="5153463" y="162183"/>
                </a:lnTo>
                <a:lnTo>
                  <a:pt x="5205559" y="173917"/>
                </a:lnTo>
                <a:lnTo>
                  <a:pt x="5256914" y="186413"/>
                </a:lnTo>
                <a:lnTo>
                  <a:pt x="5307531" y="199664"/>
                </a:lnTo>
                <a:lnTo>
                  <a:pt x="5357415" y="213660"/>
                </a:lnTo>
                <a:lnTo>
                  <a:pt x="5406571" y="228393"/>
                </a:lnTo>
                <a:lnTo>
                  <a:pt x="5455004" y="243855"/>
                </a:lnTo>
                <a:lnTo>
                  <a:pt x="5502718" y="260038"/>
                </a:lnTo>
                <a:lnTo>
                  <a:pt x="5549717" y="276933"/>
                </a:lnTo>
                <a:lnTo>
                  <a:pt x="5596007" y="294532"/>
                </a:lnTo>
                <a:lnTo>
                  <a:pt x="5641592" y="312826"/>
                </a:lnTo>
                <a:lnTo>
                  <a:pt x="5686476" y="331807"/>
                </a:lnTo>
                <a:lnTo>
                  <a:pt x="5730665" y="351467"/>
                </a:lnTo>
                <a:lnTo>
                  <a:pt x="5774162" y="371798"/>
                </a:lnTo>
                <a:lnTo>
                  <a:pt x="5816973" y="392790"/>
                </a:lnTo>
                <a:lnTo>
                  <a:pt x="5859102" y="414436"/>
                </a:lnTo>
                <a:lnTo>
                  <a:pt x="5900554" y="436728"/>
                </a:lnTo>
                <a:lnTo>
                  <a:pt x="5941333" y="459656"/>
                </a:lnTo>
                <a:lnTo>
                  <a:pt x="5981444" y="483213"/>
                </a:lnTo>
                <a:lnTo>
                  <a:pt x="6020892" y="507390"/>
                </a:lnTo>
                <a:lnTo>
                  <a:pt x="6059681" y="532180"/>
                </a:lnTo>
                <a:lnTo>
                  <a:pt x="6097816" y="557572"/>
                </a:lnTo>
                <a:lnTo>
                  <a:pt x="6135302" y="583560"/>
                </a:lnTo>
                <a:lnTo>
                  <a:pt x="6172142" y="610134"/>
                </a:lnTo>
                <a:lnTo>
                  <a:pt x="6208343" y="637287"/>
                </a:lnTo>
                <a:lnTo>
                  <a:pt x="6243908" y="665011"/>
                </a:lnTo>
                <a:lnTo>
                  <a:pt x="6278841" y="693295"/>
                </a:lnTo>
                <a:lnTo>
                  <a:pt x="6313149" y="722133"/>
                </a:lnTo>
                <a:lnTo>
                  <a:pt x="6346835" y="751517"/>
                </a:lnTo>
                <a:lnTo>
                  <a:pt x="6379904" y="781436"/>
                </a:lnTo>
                <a:lnTo>
                  <a:pt x="6412360" y="811884"/>
                </a:lnTo>
                <a:lnTo>
                  <a:pt x="6444208" y="842852"/>
                </a:lnTo>
                <a:lnTo>
                  <a:pt x="6475454" y="874332"/>
                </a:lnTo>
                <a:lnTo>
                  <a:pt x="6506101" y="906315"/>
                </a:lnTo>
                <a:lnTo>
                  <a:pt x="6536153" y="938792"/>
                </a:lnTo>
                <a:lnTo>
                  <a:pt x="6565617" y="971756"/>
                </a:lnTo>
                <a:lnTo>
                  <a:pt x="6594496" y="1005198"/>
                </a:lnTo>
                <a:lnTo>
                  <a:pt x="6622795" y="1039110"/>
                </a:lnTo>
                <a:lnTo>
                  <a:pt x="6650518" y="1073484"/>
                </a:lnTo>
                <a:lnTo>
                  <a:pt x="6677671" y="1108310"/>
                </a:lnTo>
                <a:lnTo>
                  <a:pt x="6704257" y="1143581"/>
                </a:lnTo>
                <a:lnTo>
                  <a:pt x="6730282" y="1179288"/>
                </a:lnTo>
                <a:lnTo>
                  <a:pt x="6755750" y="1215424"/>
                </a:lnTo>
                <a:lnTo>
                  <a:pt x="6765757" y="1230105"/>
                </a:lnTo>
                <a:lnTo>
                  <a:pt x="0" y="1230105"/>
                </a:lnTo>
                <a:lnTo>
                  <a:pt x="31613" y="1194049"/>
                </a:lnTo>
                <a:lnTo>
                  <a:pt x="77838" y="1144414"/>
                </a:lnTo>
                <a:lnTo>
                  <a:pt x="126419" y="1095499"/>
                </a:lnTo>
                <a:lnTo>
                  <a:pt x="177317" y="1047329"/>
                </a:lnTo>
                <a:lnTo>
                  <a:pt x="230496" y="999926"/>
                </a:lnTo>
                <a:lnTo>
                  <a:pt x="285919" y="953314"/>
                </a:lnTo>
                <a:lnTo>
                  <a:pt x="343549" y="907517"/>
                </a:lnTo>
                <a:lnTo>
                  <a:pt x="403349" y="862558"/>
                </a:lnTo>
                <a:lnTo>
                  <a:pt x="465282" y="818461"/>
                </a:lnTo>
                <a:lnTo>
                  <a:pt x="497037" y="796743"/>
                </a:lnTo>
                <a:lnTo>
                  <a:pt x="529311" y="775249"/>
                </a:lnTo>
                <a:lnTo>
                  <a:pt x="562100" y="753983"/>
                </a:lnTo>
                <a:lnTo>
                  <a:pt x="595398" y="732946"/>
                </a:lnTo>
                <a:lnTo>
                  <a:pt x="629203" y="712143"/>
                </a:lnTo>
                <a:lnTo>
                  <a:pt x="663508" y="691576"/>
                </a:lnTo>
                <a:lnTo>
                  <a:pt x="698310" y="671247"/>
                </a:lnTo>
                <a:lnTo>
                  <a:pt x="733603" y="651161"/>
                </a:lnTo>
                <a:lnTo>
                  <a:pt x="769383" y="631319"/>
                </a:lnTo>
                <a:lnTo>
                  <a:pt x="805645" y="611725"/>
                </a:lnTo>
                <a:lnTo>
                  <a:pt x="842386" y="592382"/>
                </a:lnTo>
                <a:lnTo>
                  <a:pt x="879599" y="573292"/>
                </a:lnTo>
                <a:lnTo>
                  <a:pt x="917281" y="554459"/>
                </a:lnTo>
                <a:lnTo>
                  <a:pt x="955427" y="535886"/>
                </a:lnTo>
                <a:lnTo>
                  <a:pt x="994032" y="517575"/>
                </a:lnTo>
                <a:lnTo>
                  <a:pt x="1072601" y="481752"/>
                </a:lnTo>
                <a:lnTo>
                  <a:pt x="1152952" y="447014"/>
                </a:lnTo>
                <a:close/>
              </a:path>
            </a:pathLst>
          </a:custGeom>
          <a:solidFill>
            <a:srgbClr val="EC8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18207" y="1906932"/>
            <a:ext cx="4123054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0" spc="-20" dirty="0"/>
              <a:t>SB</a:t>
            </a:r>
            <a:r>
              <a:rPr sz="9000" spc="-130" dirty="0"/>
              <a:t> </a:t>
            </a:r>
            <a:r>
              <a:rPr sz="9000" spc="160" dirty="0"/>
              <a:t>1383</a:t>
            </a:r>
            <a:endParaRPr sz="9000"/>
          </a:p>
        </p:txBody>
      </p:sp>
      <p:sp>
        <p:nvSpPr>
          <p:cNvPr id="6" name="object 6"/>
          <p:cNvSpPr/>
          <p:nvPr/>
        </p:nvSpPr>
        <p:spPr>
          <a:xfrm>
            <a:off x="0" y="6328633"/>
            <a:ext cx="5657850" cy="3958590"/>
          </a:xfrm>
          <a:custGeom>
            <a:avLst/>
            <a:gdLst/>
            <a:ahLst/>
            <a:cxnLst/>
            <a:rect l="l" t="t" r="r" b="b"/>
            <a:pathLst>
              <a:path w="5657850" h="3958590">
                <a:moveTo>
                  <a:pt x="5657318" y="3958365"/>
                </a:moveTo>
                <a:lnTo>
                  <a:pt x="0" y="3958366"/>
                </a:lnTo>
                <a:lnTo>
                  <a:pt x="0" y="0"/>
                </a:lnTo>
                <a:lnTo>
                  <a:pt x="15049" y="8695"/>
                </a:lnTo>
                <a:lnTo>
                  <a:pt x="77378" y="47216"/>
                </a:lnTo>
                <a:lnTo>
                  <a:pt x="137873" y="88065"/>
                </a:lnTo>
                <a:lnTo>
                  <a:pt x="196426" y="131221"/>
                </a:lnTo>
                <a:lnTo>
                  <a:pt x="252927" y="176667"/>
                </a:lnTo>
                <a:lnTo>
                  <a:pt x="307267" y="224382"/>
                </a:lnTo>
                <a:lnTo>
                  <a:pt x="359336" y="274349"/>
                </a:lnTo>
                <a:lnTo>
                  <a:pt x="409025" y="326548"/>
                </a:lnTo>
                <a:lnTo>
                  <a:pt x="456223" y="380960"/>
                </a:lnTo>
                <a:lnTo>
                  <a:pt x="500823" y="437568"/>
                </a:lnTo>
                <a:lnTo>
                  <a:pt x="542713" y="496351"/>
                </a:lnTo>
                <a:lnTo>
                  <a:pt x="581785" y="557291"/>
                </a:lnTo>
                <a:lnTo>
                  <a:pt x="617930" y="620370"/>
                </a:lnTo>
                <a:lnTo>
                  <a:pt x="651036" y="685568"/>
                </a:lnTo>
                <a:lnTo>
                  <a:pt x="680996" y="752866"/>
                </a:lnTo>
                <a:lnTo>
                  <a:pt x="707700" y="822246"/>
                </a:lnTo>
                <a:lnTo>
                  <a:pt x="731038" y="893689"/>
                </a:lnTo>
                <a:lnTo>
                  <a:pt x="750900" y="967176"/>
                </a:lnTo>
                <a:lnTo>
                  <a:pt x="759494" y="1004680"/>
                </a:lnTo>
                <a:lnTo>
                  <a:pt x="767468" y="1041978"/>
                </a:lnTo>
                <a:lnTo>
                  <a:pt x="782915" y="1116432"/>
                </a:lnTo>
                <a:lnTo>
                  <a:pt x="797824" y="1190636"/>
                </a:lnTo>
                <a:lnTo>
                  <a:pt x="812355" y="1264520"/>
                </a:lnTo>
                <a:lnTo>
                  <a:pt x="840924" y="1411049"/>
                </a:lnTo>
                <a:lnTo>
                  <a:pt x="848080" y="1447372"/>
                </a:lnTo>
                <a:lnTo>
                  <a:pt x="862547" y="1519584"/>
                </a:lnTo>
                <a:lnTo>
                  <a:pt x="877354" y="1591161"/>
                </a:lnTo>
                <a:lnTo>
                  <a:pt x="892662" y="1662032"/>
                </a:lnTo>
                <a:lnTo>
                  <a:pt x="908630" y="1732127"/>
                </a:lnTo>
                <a:lnTo>
                  <a:pt x="925418" y="1801375"/>
                </a:lnTo>
                <a:lnTo>
                  <a:pt x="943185" y="1869707"/>
                </a:lnTo>
                <a:lnTo>
                  <a:pt x="962091" y="1937053"/>
                </a:lnTo>
                <a:lnTo>
                  <a:pt x="982296" y="2003341"/>
                </a:lnTo>
                <a:lnTo>
                  <a:pt x="1003958" y="2068502"/>
                </a:lnTo>
                <a:lnTo>
                  <a:pt x="1027239" y="2132466"/>
                </a:lnTo>
                <a:lnTo>
                  <a:pt x="1052297" y="2195163"/>
                </a:lnTo>
                <a:lnTo>
                  <a:pt x="1079292" y="2256521"/>
                </a:lnTo>
                <a:lnTo>
                  <a:pt x="1108383" y="2316472"/>
                </a:lnTo>
                <a:lnTo>
                  <a:pt x="1139731" y="2374944"/>
                </a:lnTo>
                <a:lnTo>
                  <a:pt x="1173495" y="2431869"/>
                </a:lnTo>
                <a:lnTo>
                  <a:pt x="1209835" y="2487174"/>
                </a:lnTo>
                <a:lnTo>
                  <a:pt x="1248910" y="2540791"/>
                </a:lnTo>
                <a:lnTo>
                  <a:pt x="1290880" y="2592649"/>
                </a:lnTo>
                <a:lnTo>
                  <a:pt x="1335904" y="2642677"/>
                </a:lnTo>
                <a:lnTo>
                  <a:pt x="1384143" y="2690806"/>
                </a:lnTo>
                <a:lnTo>
                  <a:pt x="1435755" y="2736966"/>
                </a:lnTo>
                <a:lnTo>
                  <a:pt x="1490901" y="2781085"/>
                </a:lnTo>
                <a:lnTo>
                  <a:pt x="1549740" y="2823095"/>
                </a:lnTo>
                <a:lnTo>
                  <a:pt x="1612431" y="2862924"/>
                </a:lnTo>
                <a:lnTo>
                  <a:pt x="1679135" y="2900503"/>
                </a:lnTo>
                <a:lnTo>
                  <a:pt x="1714041" y="2918427"/>
                </a:lnTo>
                <a:lnTo>
                  <a:pt x="1750011" y="2935761"/>
                </a:lnTo>
                <a:lnTo>
                  <a:pt x="1787063" y="2952498"/>
                </a:lnTo>
                <a:lnTo>
                  <a:pt x="1825218" y="2968629"/>
                </a:lnTo>
                <a:lnTo>
                  <a:pt x="1864496" y="2984144"/>
                </a:lnTo>
                <a:lnTo>
                  <a:pt x="1904917" y="2999035"/>
                </a:lnTo>
                <a:lnTo>
                  <a:pt x="1946500" y="3013293"/>
                </a:lnTo>
                <a:lnTo>
                  <a:pt x="1989266" y="3026910"/>
                </a:lnTo>
                <a:lnTo>
                  <a:pt x="2033235" y="3039876"/>
                </a:lnTo>
                <a:lnTo>
                  <a:pt x="2078426" y="3052183"/>
                </a:lnTo>
                <a:lnTo>
                  <a:pt x="2124860" y="3063823"/>
                </a:lnTo>
                <a:lnTo>
                  <a:pt x="2172557" y="3074785"/>
                </a:lnTo>
                <a:lnTo>
                  <a:pt x="2221535" y="3085062"/>
                </a:lnTo>
                <a:lnTo>
                  <a:pt x="2271817" y="3094645"/>
                </a:lnTo>
                <a:lnTo>
                  <a:pt x="2323420" y="3103525"/>
                </a:lnTo>
                <a:lnTo>
                  <a:pt x="2376366" y="3111693"/>
                </a:lnTo>
                <a:lnTo>
                  <a:pt x="2430674" y="3119140"/>
                </a:lnTo>
                <a:lnTo>
                  <a:pt x="2486364" y="3125858"/>
                </a:lnTo>
                <a:lnTo>
                  <a:pt x="2543457" y="3131838"/>
                </a:lnTo>
                <a:lnTo>
                  <a:pt x="2601971" y="3137071"/>
                </a:lnTo>
                <a:lnTo>
                  <a:pt x="2661928" y="3141548"/>
                </a:lnTo>
                <a:lnTo>
                  <a:pt x="2723347" y="3145261"/>
                </a:lnTo>
                <a:lnTo>
                  <a:pt x="2786247" y="3148200"/>
                </a:lnTo>
                <a:lnTo>
                  <a:pt x="2850650" y="3150358"/>
                </a:lnTo>
                <a:lnTo>
                  <a:pt x="2916575" y="3151725"/>
                </a:lnTo>
                <a:lnTo>
                  <a:pt x="2984041" y="3152292"/>
                </a:lnTo>
                <a:lnTo>
                  <a:pt x="3053069" y="3152051"/>
                </a:lnTo>
                <a:lnTo>
                  <a:pt x="3123679" y="3150992"/>
                </a:lnTo>
                <a:lnTo>
                  <a:pt x="3195891" y="3149108"/>
                </a:lnTo>
                <a:lnTo>
                  <a:pt x="3269724" y="3146389"/>
                </a:lnTo>
                <a:lnTo>
                  <a:pt x="3345199" y="3142827"/>
                </a:lnTo>
                <a:lnTo>
                  <a:pt x="3484232" y="3135133"/>
                </a:lnTo>
                <a:lnTo>
                  <a:pt x="3545512" y="3132960"/>
                </a:lnTo>
                <a:lnTo>
                  <a:pt x="3606172" y="3131877"/>
                </a:lnTo>
                <a:lnTo>
                  <a:pt x="3666208" y="3131865"/>
                </a:lnTo>
                <a:lnTo>
                  <a:pt x="3725619" y="3132910"/>
                </a:lnTo>
                <a:lnTo>
                  <a:pt x="3784400" y="3134994"/>
                </a:lnTo>
                <a:lnTo>
                  <a:pt x="3842547" y="3138100"/>
                </a:lnTo>
                <a:lnTo>
                  <a:pt x="3900058" y="3142212"/>
                </a:lnTo>
                <a:lnTo>
                  <a:pt x="3956930" y="3147313"/>
                </a:lnTo>
                <a:lnTo>
                  <a:pt x="4013158" y="3153387"/>
                </a:lnTo>
                <a:lnTo>
                  <a:pt x="4068739" y="3160416"/>
                </a:lnTo>
                <a:lnTo>
                  <a:pt x="4123671" y="3168384"/>
                </a:lnTo>
                <a:lnTo>
                  <a:pt x="4177950" y="3177274"/>
                </a:lnTo>
                <a:lnTo>
                  <a:pt x="4231572" y="3187070"/>
                </a:lnTo>
                <a:lnTo>
                  <a:pt x="4284534" y="3197755"/>
                </a:lnTo>
                <a:lnTo>
                  <a:pt x="4336833" y="3209313"/>
                </a:lnTo>
                <a:lnTo>
                  <a:pt x="4388465" y="3221725"/>
                </a:lnTo>
                <a:lnTo>
                  <a:pt x="4439428" y="3234977"/>
                </a:lnTo>
                <a:lnTo>
                  <a:pt x="4489717" y="3249050"/>
                </a:lnTo>
                <a:lnTo>
                  <a:pt x="4539330" y="3263929"/>
                </a:lnTo>
                <a:lnTo>
                  <a:pt x="4588262" y="3279597"/>
                </a:lnTo>
                <a:lnTo>
                  <a:pt x="4636511" y="3296037"/>
                </a:lnTo>
                <a:lnTo>
                  <a:pt x="4684074" y="3313232"/>
                </a:lnTo>
                <a:lnTo>
                  <a:pt x="4730947" y="3331166"/>
                </a:lnTo>
                <a:lnTo>
                  <a:pt x="4777126" y="3349822"/>
                </a:lnTo>
                <a:lnTo>
                  <a:pt x="4822609" y="3369183"/>
                </a:lnTo>
                <a:lnTo>
                  <a:pt x="4867391" y="3389233"/>
                </a:lnTo>
                <a:lnTo>
                  <a:pt x="4911470" y="3409955"/>
                </a:lnTo>
                <a:lnTo>
                  <a:pt x="4954843" y="3431331"/>
                </a:lnTo>
                <a:lnTo>
                  <a:pt x="4997505" y="3453347"/>
                </a:lnTo>
                <a:lnTo>
                  <a:pt x="5039454" y="3475984"/>
                </a:lnTo>
                <a:lnTo>
                  <a:pt x="5080686" y="3499226"/>
                </a:lnTo>
                <a:lnTo>
                  <a:pt x="5121198" y="3523057"/>
                </a:lnTo>
                <a:lnTo>
                  <a:pt x="5160987" y="3547459"/>
                </a:lnTo>
                <a:lnTo>
                  <a:pt x="5200049" y="3572416"/>
                </a:lnTo>
                <a:lnTo>
                  <a:pt x="5238380" y="3597912"/>
                </a:lnTo>
                <a:lnTo>
                  <a:pt x="5275978" y="3623929"/>
                </a:lnTo>
                <a:lnTo>
                  <a:pt x="5312839" y="3650451"/>
                </a:lnTo>
                <a:lnTo>
                  <a:pt x="5348961" y="3677462"/>
                </a:lnTo>
                <a:lnTo>
                  <a:pt x="5384338" y="3704944"/>
                </a:lnTo>
                <a:lnTo>
                  <a:pt x="5418969" y="3732881"/>
                </a:lnTo>
                <a:lnTo>
                  <a:pt x="5452849" y="3761256"/>
                </a:lnTo>
                <a:lnTo>
                  <a:pt x="5485976" y="3790052"/>
                </a:lnTo>
                <a:lnTo>
                  <a:pt x="5518346" y="3819254"/>
                </a:lnTo>
                <a:lnTo>
                  <a:pt x="5549956" y="3848843"/>
                </a:lnTo>
                <a:lnTo>
                  <a:pt x="5580802" y="3878804"/>
                </a:lnTo>
                <a:lnTo>
                  <a:pt x="5610881" y="3909119"/>
                </a:lnTo>
                <a:lnTo>
                  <a:pt x="5640189" y="3939773"/>
                </a:lnTo>
                <a:lnTo>
                  <a:pt x="5657318" y="3958365"/>
                </a:lnTo>
                <a:close/>
              </a:path>
            </a:pathLst>
          </a:custGeom>
          <a:solidFill>
            <a:srgbClr val="EBD6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04610" y="3749964"/>
            <a:ext cx="14269085" cy="4406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875">
              <a:lnSpc>
                <a:spcPct val="114999"/>
              </a:lnSpc>
              <a:spcBef>
                <a:spcPts val="100"/>
              </a:spcBef>
            </a:pPr>
            <a:r>
              <a:rPr sz="2500" spc="140" dirty="0">
                <a:solidFill>
                  <a:srgbClr val="FFFFFF"/>
                </a:solidFill>
                <a:latin typeface="Calibri"/>
                <a:cs typeface="Calibri"/>
              </a:rPr>
              <a:t>Establishing </a:t>
            </a:r>
            <a:r>
              <a:rPr sz="2500" spc="155" dirty="0">
                <a:solidFill>
                  <a:srgbClr val="FFFFFF"/>
                </a:solidFill>
                <a:latin typeface="Calibri"/>
                <a:cs typeface="Calibri"/>
              </a:rPr>
              <a:t>methane </a:t>
            </a:r>
            <a:r>
              <a:rPr sz="2500" spc="170" dirty="0">
                <a:solidFill>
                  <a:srgbClr val="FFFFFF"/>
                </a:solidFill>
                <a:latin typeface="Calibri"/>
                <a:cs typeface="Calibri"/>
              </a:rPr>
              <a:t>emissions </a:t>
            </a:r>
            <a:r>
              <a:rPr sz="2500" spc="150" dirty="0">
                <a:solidFill>
                  <a:srgbClr val="FFFFFF"/>
                </a:solidFill>
                <a:latin typeface="Calibri"/>
                <a:cs typeface="Calibri"/>
              </a:rPr>
              <a:t>reduction targets </a:t>
            </a:r>
            <a:r>
              <a:rPr sz="2500" spc="7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500" spc="15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500" spc="150" dirty="0">
                <a:solidFill>
                  <a:srgbClr val="FFFFFF"/>
                </a:solidFill>
                <a:latin typeface="Calibri"/>
                <a:cs typeface="Calibri"/>
              </a:rPr>
              <a:t>statewide 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effort </a:t>
            </a:r>
            <a:r>
              <a:rPr sz="2500" spc="14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500" spc="185" dirty="0">
                <a:solidFill>
                  <a:srgbClr val="FFFFFF"/>
                </a:solidFill>
                <a:latin typeface="Calibri"/>
                <a:cs typeface="Calibri"/>
              </a:rPr>
              <a:t>reduce </a:t>
            </a:r>
            <a:r>
              <a:rPr sz="2500" spc="170" dirty="0">
                <a:solidFill>
                  <a:srgbClr val="FFFFFF"/>
                </a:solidFill>
                <a:latin typeface="Calibri"/>
                <a:cs typeface="Calibri"/>
              </a:rPr>
              <a:t>emissions </a:t>
            </a:r>
            <a:r>
              <a:rPr sz="2500" spc="11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5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60" dirty="0">
                <a:solidFill>
                  <a:srgbClr val="FFFFFF"/>
                </a:solidFill>
                <a:latin typeface="Calibri"/>
                <a:cs typeface="Calibri"/>
              </a:rPr>
              <a:t>short-lived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50" dirty="0">
                <a:solidFill>
                  <a:srgbClr val="FFFFFF"/>
                </a:solidFill>
                <a:latin typeface="Calibri"/>
                <a:cs typeface="Calibri"/>
              </a:rPr>
              <a:t>climate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25" dirty="0">
                <a:solidFill>
                  <a:srgbClr val="FFFFFF"/>
                </a:solidFill>
                <a:latin typeface="Calibri"/>
                <a:cs typeface="Calibri"/>
              </a:rPr>
              <a:t>pollutants</a:t>
            </a:r>
            <a:r>
              <a:rPr sz="250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245" dirty="0">
                <a:solidFill>
                  <a:srgbClr val="FFFFFF"/>
                </a:solidFill>
                <a:latin typeface="Calibri"/>
                <a:cs typeface="Calibri"/>
              </a:rPr>
              <a:t>(SLCP)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7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30" dirty="0">
                <a:solidFill>
                  <a:srgbClr val="FFFFFF"/>
                </a:solidFill>
                <a:latin typeface="Calibri"/>
                <a:cs typeface="Calibri"/>
              </a:rPr>
              <a:t>various</a:t>
            </a:r>
            <a:r>
              <a:rPr sz="250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95" dirty="0">
                <a:solidFill>
                  <a:srgbClr val="FFFFFF"/>
                </a:solidFill>
                <a:latin typeface="Calibri"/>
                <a:cs typeface="Calibri"/>
              </a:rPr>
              <a:t>sectors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1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05" dirty="0">
                <a:solidFill>
                  <a:srgbClr val="FFFFFF"/>
                </a:solidFill>
                <a:latin typeface="Calibri"/>
                <a:cs typeface="Calibri"/>
              </a:rPr>
              <a:t>California's </a:t>
            </a:r>
            <a:r>
              <a:rPr sz="2500" spc="160" dirty="0">
                <a:solidFill>
                  <a:srgbClr val="FFFFFF"/>
                </a:solidFill>
                <a:latin typeface="Calibri"/>
                <a:cs typeface="Calibri"/>
              </a:rPr>
              <a:t>economy.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5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50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85" dirty="0">
                <a:solidFill>
                  <a:srgbClr val="FFFFFF"/>
                </a:solidFill>
                <a:latin typeface="Calibri"/>
                <a:cs typeface="Calibri"/>
              </a:rPr>
              <a:t>following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20" dirty="0">
                <a:solidFill>
                  <a:srgbClr val="FFFFFF"/>
                </a:solidFill>
                <a:latin typeface="Calibri"/>
                <a:cs typeface="Calibri"/>
              </a:rPr>
              <a:t>are </a:t>
            </a:r>
            <a:r>
              <a:rPr sz="2500" spc="-5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3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500" spc="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50" dirty="0">
                <a:solidFill>
                  <a:srgbClr val="FFFFFF"/>
                </a:solidFill>
                <a:latin typeface="Calibri"/>
                <a:cs typeface="Calibri"/>
              </a:rPr>
              <a:t>goals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1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215" dirty="0">
                <a:solidFill>
                  <a:srgbClr val="FFFFFF"/>
                </a:solidFill>
                <a:latin typeface="Calibri"/>
                <a:cs typeface="Calibri"/>
              </a:rPr>
              <a:t>SB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1383:</a:t>
            </a:r>
            <a:endParaRPr sz="2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00">
              <a:latin typeface="Calibri"/>
              <a:cs typeface="Calibri"/>
            </a:endParaRPr>
          </a:p>
          <a:p>
            <a:pPr marL="12700" marR="15875">
              <a:lnSpc>
                <a:spcPct val="114999"/>
              </a:lnSpc>
              <a:buAutoNum type="arabicPeriod"/>
              <a:tabLst>
                <a:tab pos="254635" algn="l"/>
              </a:tabLst>
            </a:pPr>
            <a:r>
              <a:rPr sz="2500" spc="175" dirty="0">
                <a:solidFill>
                  <a:srgbClr val="FFFFFF"/>
                </a:solidFill>
                <a:latin typeface="Calibri"/>
                <a:cs typeface="Calibri"/>
              </a:rPr>
              <a:t>Achieve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5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360" dirty="0">
                <a:solidFill>
                  <a:srgbClr val="FFFFFF"/>
                </a:solidFill>
                <a:latin typeface="Calibri"/>
                <a:cs typeface="Calibri"/>
              </a:rPr>
              <a:t>50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75" dirty="0">
                <a:solidFill>
                  <a:srgbClr val="FFFFFF"/>
                </a:solidFill>
                <a:latin typeface="Calibri"/>
                <a:cs typeface="Calibri"/>
              </a:rPr>
              <a:t>percent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50" dirty="0">
                <a:solidFill>
                  <a:srgbClr val="FFFFFF"/>
                </a:solidFill>
                <a:latin typeface="Calibri"/>
                <a:cs typeface="Calibri"/>
              </a:rPr>
              <a:t>reduction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7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3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level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1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3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50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50" dirty="0">
                <a:solidFill>
                  <a:srgbClr val="FFFFFF"/>
                </a:solidFill>
                <a:latin typeface="Calibri"/>
                <a:cs typeface="Calibri"/>
              </a:rPr>
              <a:t>statewide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65" dirty="0">
                <a:solidFill>
                  <a:srgbClr val="FFFFFF"/>
                </a:solidFill>
                <a:latin typeface="Calibri"/>
                <a:cs typeface="Calibri"/>
              </a:rPr>
              <a:t>disposal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1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45" dirty="0">
                <a:solidFill>
                  <a:srgbClr val="FFFFFF"/>
                </a:solidFill>
                <a:latin typeface="Calibri"/>
                <a:cs typeface="Calibri"/>
              </a:rPr>
              <a:t>organic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60" dirty="0">
                <a:solidFill>
                  <a:srgbClr val="FFFFFF"/>
                </a:solidFill>
                <a:latin typeface="Calibri"/>
                <a:cs typeface="Calibri"/>
              </a:rPr>
              <a:t>waste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20" dirty="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3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500" spc="-5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85" dirty="0">
                <a:solidFill>
                  <a:srgbClr val="FFFFFF"/>
                </a:solidFill>
                <a:latin typeface="Calibri"/>
                <a:cs typeface="Calibri"/>
              </a:rPr>
              <a:t>2014</a:t>
            </a:r>
            <a:r>
              <a:rPr sz="2500" spc="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level </a:t>
            </a:r>
            <a:r>
              <a:rPr sz="2500" spc="254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310" dirty="0">
                <a:solidFill>
                  <a:srgbClr val="FFFFFF"/>
                </a:solidFill>
                <a:latin typeface="Calibri"/>
                <a:cs typeface="Calibri"/>
              </a:rPr>
              <a:t>2020</a:t>
            </a:r>
            <a:endParaRPr sz="2500">
              <a:latin typeface="Calibri"/>
              <a:cs typeface="Calibri"/>
            </a:endParaRPr>
          </a:p>
          <a:p>
            <a:pPr marL="12700" marR="5080">
              <a:lnSpc>
                <a:spcPct val="229999"/>
              </a:lnSpc>
              <a:buAutoNum type="arabicPeriod"/>
              <a:tabLst>
                <a:tab pos="340360" algn="l"/>
              </a:tabLst>
            </a:pPr>
            <a:r>
              <a:rPr sz="2500" spc="175" dirty="0">
                <a:solidFill>
                  <a:srgbClr val="FFFFFF"/>
                </a:solidFill>
                <a:latin typeface="Calibri"/>
                <a:cs typeface="Calibri"/>
              </a:rPr>
              <a:t>Achieve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5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60" dirty="0">
                <a:solidFill>
                  <a:srgbClr val="FFFFFF"/>
                </a:solidFill>
                <a:latin typeface="Calibri"/>
                <a:cs typeface="Calibri"/>
              </a:rPr>
              <a:t>75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75" dirty="0">
                <a:solidFill>
                  <a:srgbClr val="FFFFFF"/>
                </a:solidFill>
                <a:latin typeface="Calibri"/>
                <a:cs typeface="Calibri"/>
              </a:rPr>
              <a:t>percent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50" dirty="0">
                <a:solidFill>
                  <a:srgbClr val="FFFFFF"/>
                </a:solidFill>
                <a:latin typeface="Calibri"/>
                <a:cs typeface="Calibri"/>
              </a:rPr>
              <a:t>reduction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7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3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level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1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3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50" dirty="0">
                <a:solidFill>
                  <a:srgbClr val="FFFFFF"/>
                </a:solidFill>
                <a:latin typeface="Calibri"/>
                <a:cs typeface="Calibri"/>
              </a:rPr>
              <a:t>statewide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65" dirty="0">
                <a:solidFill>
                  <a:srgbClr val="FFFFFF"/>
                </a:solidFill>
                <a:latin typeface="Calibri"/>
                <a:cs typeface="Calibri"/>
              </a:rPr>
              <a:t>disposal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1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45" dirty="0">
                <a:solidFill>
                  <a:srgbClr val="FFFFFF"/>
                </a:solidFill>
                <a:latin typeface="Calibri"/>
                <a:cs typeface="Calibri"/>
              </a:rPr>
              <a:t>organic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60" dirty="0">
                <a:solidFill>
                  <a:srgbClr val="FFFFFF"/>
                </a:solidFill>
                <a:latin typeface="Calibri"/>
                <a:cs typeface="Calibri"/>
              </a:rPr>
              <a:t>waste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254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254" dirty="0">
                <a:solidFill>
                  <a:srgbClr val="FFFFFF"/>
                </a:solidFill>
                <a:latin typeface="Calibri"/>
                <a:cs typeface="Calibri"/>
              </a:rPr>
              <a:t>2025 </a:t>
            </a:r>
            <a:r>
              <a:rPr sz="2500" spc="-5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5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75" dirty="0">
                <a:solidFill>
                  <a:srgbClr val="FFFFFF"/>
                </a:solidFill>
                <a:latin typeface="Calibri"/>
                <a:cs typeface="Calibri"/>
              </a:rPr>
              <a:t>law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40" dirty="0">
                <a:solidFill>
                  <a:srgbClr val="FFFFFF"/>
                </a:solidFill>
                <a:latin typeface="Calibri"/>
                <a:cs typeface="Calibri"/>
              </a:rPr>
              <a:t>also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30" dirty="0">
                <a:solidFill>
                  <a:srgbClr val="FFFFFF"/>
                </a:solidFill>
                <a:latin typeface="Calibri"/>
                <a:cs typeface="Calibri"/>
              </a:rPr>
              <a:t>requires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3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65" dirty="0">
                <a:solidFill>
                  <a:srgbClr val="FFFFFF"/>
                </a:solidFill>
                <a:latin typeface="Calibri"/>
                <a:cs typeface="Calibri"/>
              </a:rPr>
              <a:t>state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4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60" dirty="0">
                <a:solidFill>
                  <a:srgbClr val="FFFFFF"/>
                </a:solidFill>
                <a:latin typeface="Calibri"/>
                <a:cs typeface="Calibri"/>
              </a:rPr>
              <a:t>increase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40" dirty="0">
                <a:solidFill>
                  <a:srgbClr val="FFFFFF"/>
                </a:solidFill>
                <a:latin typeface="Calibri"/>
                <a:cs typeface="Calibri"/>
              </a:rPr>
              <a:t>edible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55" dirty="0">
                <a:solidFill>
                  <a:srgbClr val="FFFFFF"/>
                </a:solidFill>
                <a:latin typeface="Calibri"/>
                <a:cs typeface="Calibri"/>
              </a:rPr>
              <a:t>food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65" dirty="0">
                <a:solidFill>
                  <a:srgbClr val="FFFFFF"/>
                </a:solidFill>
                <a:latin typeface="Calibri"/>
                <a:cs typeface="Calibri"/>
              </a:rPr>
              <a:t>recovery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254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310" dirty="0">
                <a:solidFill>
                  <a:srgbClr val="FFFFFF"/>
                </a:solidFill>
                <a:latin typeface="Calibri"/>
                <a:cs typeface="Calibri"/>
              </a:rPr>
              <a:t>20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75" dirty="0">
                <a:solidFill>
                  <a:srgbClr val="FFFFFF"/>
                </a:solidFill>
                <a:latin typeface="Calibri"/>
                <a:cs typeface="Calibri"/>
              </a:rPr>
              <a:t>percent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254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25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75" dirty="0">
                <a:solidFill>
                  <a:srgbClr val="FFFFFF"/>
                </a:solidFill>
                <a:latin typeface="Calibri"/>
                <a:cs typeface="Calibri"/>
              </a:rPr>
              <a:t>2025.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06076" y="4567727"/>
            <a:ext cx="2581275" cy="5721985"/>
          </a:xfrm>
          <a:custGeom>
            <a:avLst/>
            <a:gdLst/>
            <a:ahLst/>
            <a:cxnLst/>
            <a:rect l="l" t="t" r="r" b="b"/>
            <a:pathLst>
              <a:path w="2581275" h="5721984">
                <a:moveTo>
                  <a:pt x="2578413" y="5728"/>
                </a:moveTo>
                <a:lnTo>
                  <a:pt x="2580803" y="5721646"/>
                </a:lnTo>
                <a:lnTo>
                  <a:pt x="2486441" y="5719272"/>
                </a:lnTo>
                <a:lnTo>
                  <a:pt x="2470325" y="5711672"/>
                </a:lnTo>
                <a:lnTo>
                  <a:pt x="2447444" y="5672800"/>
                </a:lnTo>
                <a:lnTo>
                  <a:pt x="2419643" y="5645648"/>
                </a:lnTo>
                <a:lnTo>
                  <a:pt x="2397774" y="5607253"/>
                </a:lnTo>
                <a:lnTo>
                  <a:pt x="2371022" y="5580597"/>
                </a:lnTo>
                <a:lnTo>
                  <a:pt x="2350240" y="5542714"/>
                </a:lnTo>
                <a:lnTo>
                  <a:pt x="2324612" y="5516588"/>
                </a:lnTo>
                <a:lnTo>
                  <a:pt x="2304991" y="5479252"/>
                </a:lnTo>
                <a:lnTo>
                  <a:pt x="2280561" y="5453691"/>
                </a:lnTo>
                <a:lnTo>
                  <a:pt x="2262175" y="5416938"/>
                </a:lnTo>
                <a:lnTo>
                  <a:pt x="2236442" y="5390762"/>
                </a:lnTo>
                <a:lnTo>
                  <a:pt x="2215937" y="5353010"/>
                </a:lnTo>
                <a:lnTo>
                  <a:pt x="2189834" y="5326660"/>
                </a:lnTo>
                <a:lnTo>
                  <a:pt x="2168978" y="5288742"/>
                </a:lnTo>
                <a:lnTo>
                  <a:pt x="2008277" y="5128713"/>
                </a:lnTo>
                <a:lnTo>
                  <a:pt x="1975652" y="5113329"/>
                </a:lnTo>
                <a:lnTo>
                  <a:pt x="1948348" y="5086412"/>
                </a:lnTo>
                <a:lnTo>
                  <a:pt x="1915540" y="5070940"/>
                </a:lnTo>
                <a:lnTo>
                  <a:pt x="1888070" y="5043945"/>
                </a:lnTo>
                <a:lnTo>
                  <a:pt x="1822101" y="5012836"/>
                </a:lnTo>
                <a:lnTo>
                  <a:pt x="1794453" y="4985757"/>
                </a:lnTo>
                <a:lnTo>
                  <a:pt x="32543" y="4154899"/>
                </a:lnTo>
                <a:lnTo>
                  <a:pt x="19666" y="4092662"/>
                </a:lnTo>
                <a:lnTo>
                  <a:pt x="8997" y="4031466"/>
                </a:lnTo>
                <a:lnTo>
                  <a:pt x="612" y="3971346"/>
                </a:lnTo>
                <a:lnTo>
                  <a:pt x="2715" y="3930214"/>
                </a:lnTo>
                <a:lnTo>
                  <a:pt x="0" y="3900852"/>
                </a:lnTo>
                <a:lnTo>
                  <a:pt x="3309" y="3860288"/>
                </a:lnTo>
                <a:lnTo>
                  <a:pt x="7235" y="3820016"/>
                </a:lnTo>
                <a:lnTo>
                  <a:pt x="11788" y="3780039"/>
                </a:lnTo>
                <a:lnTo>
                  <a:pt x="16976" y="3740362"/>
                </a:lnTo>
                <a:lnTo>
                  <a:pt x="22810" y="3700989"/>
                </a:lnTo>
                <a:lnTo>
                  <a:pt x="34714" y="3650438"/>
                </a:lnTo>
                <a:lnTo>
                  <a:pt x="41864" y="3611686"/>
                </a:lnTo>
                <a:lnTo>
                  <a:pt x="57031" y="3562673"/>
                </a:lnTo>
                <a:lnTo>
                  <a:pt x="69242" y="3526308"/>
                </a:lnTo>
                <a:lnTo>
                  <a:pt x="83840" y="3491068"/>
                </a:lnTo>
                <a:lnTo>
                  <a:pt x="114475" y="3435308"/>
                </a:lnTo>
                <a:lnTo>
                  <a:pt x="135777" y="3403230"/>
                </a:lnTo>
                <a:lnTo>
                  <a:pt x="173725" y="3364959"/>
                </a:lnTo>
                <a:lnTo>
                  <a:pt x="201052" y="3335722"/>
                </a:lnTo>
                <a:lnTo>
                  <a:pt x="224818" y="3318847"/>
                </a:lnTo>
                <a:lnTo>
                  <a:pt x="250366" y="3302812"/>
                </a:lnTo>
                <a:lnTo>
                  <a:pt x="277620" y="3287582"/>
                </a:lnTo>
                <a:lnTo>
                  <a:pt x="301086" y="3284606"/>
                </a:lnTo>
                <a:lnTo>
                  <a:pt x="331524" y="3270877"/>
                </a:lnTo>
                <a:lnTo>
                  <a:pt x="363440" y="3257845"/>
                </a:lnTo>
                <a:lnTo>
                  <a:pt x="391342" y="3256962"/>
                </a:lnTo>
                <a:lnTo>
                  <a:pt x="425988" y="3245217"/>
                </a:lnTo>
                <a:lnTo>
                  <a:pt x="456469" y="3245550"/>
                </a:lnTo>
                <a:lnTo>
                  <a:pt x="493543" y="3234950"/>
                </a:lnTo>
                <a:lnTo>
                  <a:pt x="526301" y="3236356"/>
                </a:lnTo>
                <a:lnTo>
                  <a:pt x="560082" y="3238245"/>
                </a:lnTo>
                <a:lnTo>
                  <a:pt x="594813" y="3240582"/>
                </a:lnTo>
                <a:lnTo>
                  <a:pt x="635835" y="3231843"/>
                </a:lnTo>
                <a:lnTo>
                  <a:pt x="709361" y="3238433"/>
                </a:lnTo>
                <a:lnTo>
                  <a:pt x="863565" y="3254986"/>
                </a:lnTo>
                <a:lnTo>
                  <a:pt x="897748" y="3271106"/>
                </a:lnTo>
                <a:lnTo>
                  <a:pt x="1058073" y="3290545"/>
                </a:lnTo>
                <a:lnTo>
                  <a:pt x="1092841" y="3306940"/>
                </a:lnTo>
                <a:lnTo>
                  <a:pt x="1251722" y="3325698"/>
                </a:lnTo>
                <a:lnTo>
                  <a:pt x="1285182" y="3341477"/>
                </a:lnTo>
                <a:lnTo>
                  <a:pt x="1361398" y="3349335"/>
                </a:lnTo>
                <a:lnTo>
                  <a:pt x="1435054" y="3355986"/>
                </a:lnTo>
                <a:lnTo>
                  <a:pt x="1505548" y="3361146"/>
                </a:lnTo>
                <a:lnTo>
                  <a:pt x="1572273" y="3364529"/>
                </a:lnTo>
                <a:lnTo>
                  <a:pt x="1634624" y="3365849"/>
                </a:lnTo>
                <a:lnTo>
                  <a:pt x="1663970" y="3365647"/>
                </a:lnTo>
                <a:lnTo>
                  <a:pt x="1691996" y="3364821"/>
                </a:lnTo>
                <a:lnTo>
                  <a:pt x="1718626" y="3363338"/>
                </a:lnTo>
                <a:lnTo>
                  <a:pt x="1749201" y="3349674"/>
                </a:lnTo>
                <a:lnTo>
                  <a:pt x="1772812" y="3346766"/>
                </a:lnTo>
                <a:lnTo>
                  <a:pt x="1794800" y="3343094"/>
                </a:lnTo>
                <a:lnTo>
                  <a:pt x="1820506" y="3327134"/>
                </a:lnTo>
                <a:lnTo>
                  <a:pt x="1844438" y="3310337"/>
                </a:lnTo>
                <a:lnTo>
                  <a:pt x="1861103" y="3304154"/>
                </a:lnTo>
                <a:lnTo>
                  <a:pt x="1899415" y="3266056"/>
                </a:lnTo>
                <a:lnTo>
                  <a:pt x="1929420" y="3224040"/>
                </a:lnTo>
                <a:lnTo>
                  <a:pt x="1961720" y="3155024"/>
                </a:lnTo>
                <a:lnTo>
                  <a:pt x="1981368" y="3108124"/>
                </a:lnTo>
                <a:lnTo>
                  <a:pt x="2000084" y="3060785"/>
                </a:lnTo>
                <a:lnTo>
                  <a:pt x="2012471" y="3024503"/>
                </a:lnTo>
                <a:lnTo>
                  <a:pt x="2029384" y="2976313"/>
                </a:lnTo>
                <a:lnTo>
                  <a:pt x="2040011" y="2939201"/>
                </a:lnTo>
                <a:lnTo>
                  <a:pt x="2055207" y="2890202"/>
                </a:lnTo>
                <a:lnTo>
                  <a:pt x="2064159" y="2852299"/>
                </a:lnTo>
                <a:lnTo>
                  <a:pt x="2072304" y="2814017"/>
                </a:lnTo>
                <a:lnTo>
                  <a:pt x="2079666" y="2775364"/>
                </a:lnTo>
                <a:lnTo>
                  <a:pt x="2086263" y="2736352"/>
                </a:lnTo>
                <a:lnTo>
                  <a:pt x="2086702" y="2708476"/>
                </a:lnTo>
                <a:lnTo>
                  <a:pt x="2091836" y="2668773"/>
                </a:lnTo>
                <a:lnTo>
                  <a:pt x="2096269" y="2628740"/>
                </a:lnTo>
                <a:lnTo>
                  <a:pt x="2094608" y="2599874"/>
                </a:lnTo>
                <a:lnTo>
                  <a:pt x="2097705" y="2559211"/>
                </a:lnTo>
                <a:lnTo>
                  <a:pt x="2091177" y="2499968"/>
                </a:lnTo>
                <a:lnTo>
                  <a:pt x="2082272" y="2439603"/>
                </a:lnTo>
                <a:lnTo>
                  <a:pt x="2071160" y="2378198"/>
                </a:lnTo>
                <a:lnTo>
                  <a:pt x="2058009" y="2315832"/>
                </a:lnTo>
                <a:lnTo>
                  <a:pt x="2037573" y="2264071"/>
                </a:lnTo>
                <a:lnTo>
                  <a:pt x="2029415" y="2232141"/>
                </a:lnTo>
                <a:lnTo>
                  <a:pt x="2015436" y="2211508"/>
                </a:lnTo>
                <a:lnTo>
                  <a:pt x="2006492" y="2179208"/>
                </a:lnTo>
                <a:lnTo>
                  <a:pt x="1991769" y="2158224"/>
                </a:lnTo>
                <a:lnTo>
                  <a:pt x="1982124" y="2125593"/>
                </a:lnTo>
                <a:lnTo>
                  <a:pt x="1951062" y="2082863"/>
                </a:lnTo>
                <a:lnTo>
                  <a:pt x="1935105" y="2061297"/>
                </a:lnTo>
                <a:lnTo>
                  <a:pt x="1924310" y="2028123"/>
                </a:lnTo>
                <a:lnTo>
                  <a:pt x="1840155" y="1918233"/>
                </a:lnTo>
                <a:lnTo>
                  <a:pt x="1735157" y="1784472"/>
                </a:lnTo>
                <a:lnTo>
                  <a:pt x="1712112" y="1773604"/>
                </a:lnTo>
                <a:lnTo>
                  <a:pt x="1624684" y="1662170"/>
                </a:lnTo>
                <a:lnTo>
                  <a:pt x="1602073" y="1651507"/>
                </a:lnTo>
                <a:lnTo>
                  <a:pt x="1534973" y="1563700"/>
                </a:lnTo>
                <a:lnTo>
                  <a:pt x="1502725" y="1520410"/>
                </a:lnTo>
                <a:lnTo>
                  <a:pt x="1481584" y="1510441"/>
                </a:lnTo>
                <a:lnTo>
                  <a:pt x="1451041" y="1467955"/>
                </a:lnTo>
                <a:lnTo>
                  <a:pt x="1421845" y="1426105"/>
                </a:lnTo>
                <a:lnTo>
                  <a:pt x="1394167" y="1384971"/>
                </a:lnTo>
                <a:lnTo>
                  <a:pt x="1386367" y="1353210"/>
                </a:lnTo>
                <a:lnTo>
                  <a:pt x="1373592" y="1333145"/>
                </a:lnTo>
                <a:lnTo>
                  <a:pt x="1361282" y="1313298"/>
                </a:lnTo>
                <a:lnTo>
                  <a:pt x="1349457" y="1293680"/>
                </a:lnTo>
                <a:lnTo>
                  <a:pt x="1338138" y="1274302"/>
                </a:lnTo>
                <a:lnTo>
                  <a:pt x="1332763" y="1243685"/>
                </a:lnTo>
                <a:lnTo>
                  <a:pt x="1322520" y="1224813"/>
                </a:lnTo>
                <a:lnTo>
                  <a:pt x="1312847" y="1206210"/>
                </a:lnTo>
                <a:lnTo>
                  <a:pt x="1309182" y="1176399"/>
                </a:lnTo>
                <a:lnTo>
                  <a:pt x="1300712" y="1158364"/>
                </a:lnTo>
                <a:lnTo>
                  <a:pt x="1298292" y="1129140"/>
                </a:lnTo>
                <a:lnTo>
                  <a:pt x="1296527" y="1100225"/>
                </a:lnTo>
                <a:lnTo>
                  <a:pt x="1290020" y="1083116"/>
                </a:lnTo>
                <a:lnTo>
                  <a:pt x="1289627" y="1054848"/>
                </a:lnTo>
                <a:lnTo>
                  <a:pt x="1289952" y="1026919"/>
                </a:lnTo>
                <a:lnTo>
                  <a:pt x="1291016" y="999338"/>
                </a:lnTo>
                <a:lnTo>
                  <a:pt x="1295446" y="945262"/>
                </a:lnTo>
                <a:lnTo>
                  <a:pt x="1303087" y="892700"/>
                </a:lnTo>
                <a:lnTo>
                  <a:pt x="1313581" y="855525"/>
                </a:lnTo>
                <a:lnTo>
                  <a:pt x="1319524" y="830245"/>
                </a:lnTo>
                <a:lnTo>
                  <a:pt x="1331771" y="793897"/>
                </a:lnTo>
                <a:lnTo>
                  <a:pt x="1339510" y="769464"/>
                </a:lnTo>
                <a:lnTo>
                  <a:pt x="1353596" y="733982"/>
                </a:lnTo>
                <a:lnTo>
                  <a:pt x="1368632" y="698949"/>
                </a:lnTo>
                <a:lnTo>
                  <a:pt x="1384640" y="664374"/>
                </a:lnTo>
                <a:lnTo>
                  <a:pt x="1401641" y="630267"/>
                </a:lnTo>
                <a:lnTo>
                  <a:pt x="1419656" y="596639"/>
                </a:lnTo>
                <a:lnTo>
                  <a:pt x="1438707" y="563499"/>
                </a:lnTo>
                <a:lnTo>
                  <a:pt x="1458814" y="530857"/>
                </a:lnTo>
                <a:lnTo>
                  <a:pt x="1479784" y="498622"/>
                </a:lnTo>
                <a:lnTo>
                  <a:pt x="1502299" y="467115"/>
                </a:lnTo>
                <a:lnTo>
                  <a:pt x="1526340" y="436329"/>
                </a:lnTo>
                <a:lnTo>
                  <a:pt x="1551888" y="406252"/>
                </a:lnTo>
                <a:lnTo>
                  <a:pt x="1578922" y="376877"/>
                </a:lnTo>
                <a:lnTo>
                  <a:pt x="1607424" y="348194"/>
                </a:lnTo>
                <a:lnTo>
                  <a:pt x="1637374" y="320194"/>
                </a:lnTo>
                <a:lnTo>
                  <a:pt x="1668753" y="292867"/>
                </a:lnTo>
                <a:lnTo>
                  <a:pt x="1701540" y="266204"/>
                </a:lnTo>
                <a:lnTo>
                  <a:pt x="1730300" y="251684"/>
                </a:lnTo>
                <a:lnTo>
                  <a:pt x="1765847" y="226323"/>
                </a:lnTo>
                <a:lnTo>
                  <a:pt x="1802745" y="201599"/>
                </a:lnTo>
                <a:lnTo>
                  <a:pt x="1840974" y="177503"/>
                </a:lnTo>
                <a:lnTo>
                  <a:pt x="1880514" y="154025"/>
                </a:lnTo>
                <a:lnTo>
                  <a:pt x="1915929" y="142643"/>
                </a:lnTo>
                <a:lnTo>
                  <a:pt x="1958034" y="120375"/>
                </a:lnTo>
                <a:lnTo>
                  <a:pt x="1995975" y="110184"/>
                </a:lnTo>
                <a:lnTo>
                  <a:pt x="2040567" y="89088"/>
                </a:lnTo>
                <a:lnTo>
                  <a:pt x="2080956" y="80052"/>
                </a:lnTo>
                <a:lnTo>
                  <a:pt x="2127957" y="60092"/>
                </a:lnTo>
                <a:lnTo>
                  <a:pt x="2170716" y="52173"/>
                </a:lnTo>
                <a:lnTo>
                  <a:pt x="2214630" y="44799"/>
                </a:lnTo>
                <a:lnTo>
                  <a:pt x="2265098" y="26474"/>
                </a:lnTo>
                <a:lnTo>
                  <a:pt x="2311265" y="20163"/>
                </a:lnTo>
                <a:lnTo>
                  <a:pt x="2358530" y="14369"/>
                </a:lnTo>
                <a:lnTo>
                  <a:pt x="2406873" y="9083"/>
                </a:lnTo>
                <a:lnTo>
                  <a:pt x="2456274" y="4296"/>
                </a:lnTo>
                <a:lnTo>
                  <a:pt x="2506713" y="0"/>
                </a:lnTo>
                <a:lnTo>
                  <a:pt x="2552755" y="7670"/>
                </a:lnTo>
                <a:lnTo>
                  <a:pt x="2578413" y="5728"/>
                </a:lnTo>
                <a:close/>
              </a:path>
              <a:path w="2581275" h="5721984">
                <a:moveTo>
                  <a:pt x="284128" y="4456075"/>
                </a:moveTo>
                <a:lnTo>
                  <a:pt x="550057" y="4581478"/>
                </a:lnTo>
                <a:lnTo>
                  <a:pt x="516535" y="4579711"/>
                </a:lnTo>
                <a:lnTo>
                  <a:pt x="303681" y="4479337"/>
                </a:lnTo>
                <a:lnTo>
                  <a:pt x="284128" y="4456075"/>
                </a:lnTo>
                <a:close/>
              </a:path>
              <a:path w="2581275" h="5721984">
                <a:moveTo>
                  <a:pt x="217040" y="4410397"/>
                </a:moveTo>
                <a:lnTo>
                  <a:pt x="670819" y="4624384"/>
                </a:lnTo>
                <a:lnTo>
                  <a:pt x="636145" y="4622074"/>
                </a:lnTo>
                <a:lnTo>
                  <a:pt x="235381" y="4433087"/>
                </a:lnTo>
                <a:lnTo>
                  <a:pt x="217040" y="4410397"/>
                </a:lnTo>
                <a:close/>
              </a:path>
              <a:path w="2581275" h="5721984">
                <a:moveTo>
                  <a:pt x="159171" y="4355025"/>
                </a:moveTo>
                <a:lnTo>
                  <a:pt x="801236" y="4657802"/>
                </a:lnTo>
                <a:lnTo>
                  <a:pt x="765559" y="4655019"/>
                </a:lnTo>
                <a:lnTo>
                  <a:pt x="735535" y="4640861"/>
                </a:lnTo>
                <a:lnTo>
                  <a:pt x="700341" y="4638305"/>
                </a:lnTo>
                <a:lnTo>
                  <a:pt x="193704" y="4399393"/>
                </a:lnTo>
                <a:lnTo>
                  <a:pt x="159171" y="4355025"/>
                </a:lnTo>
                <a:close/>
              </a:path>
              <a:path w="2581275" h="5721984">
                <a:moveTo>
                  <a:pt x="32543" y="4154899"/>
                </a:moveTo>
                <a:lnTo>
                  <a:pt x="1562373" y="4876316"/>
                </a:lnTo>
                <a:lnTo>
                  <a:pt x="1523824" y="4872179"/>
                </a:lnTo>
                <a:lnTo>
                  <a:pt x="1424663" y="4825418"/>
                </a:lnTo>
                <a:lnTo>
                  <a:pt x="1386302" y="4821369"/>
                </a:lnTo>
                <a:lnTo>
                  <a:pt x="1353428" y="4805867"/>
                </a:lnTo>
                <a:lnTo>
                  <a:pt x="1315217" y="4801890"/>
                </a:lnTo>
                <a:lnTo>
                  <a:pt x="1282512" y="4786467"/>
                </a:lnTo>
                <a:lnTo>
                  <a:pt x="1244488" y="4782577"/>
                </a:lnTo>
                <a:lnTo>
                  <a:pt x="1211988" y="4767251"/>
                </a:lnTo>
                <a:lnTo>
                  <a:pt x="1174188" y="4763467"/>
                </a:lnTo>
                <a:lnTo>
                  <a:pt x="1141931" y="4748256"/>
                </a:lnTo>
                <a:lnTo>
                  <a:pt x="1104392" y="4744595"/>
                </a:lnTo>
                <a:lnTo>
                  <a:pt x="1072414" y="4729515"/>
                </a:lnTo>
                <a:lnTo>
                  <a:pt x="1035173" y="4725995"/>
                </a:lnTo>
                <a:lnTo>
                  <a:pt x="1003512" y="4711065"/>
                </a:lnTo>
                <a:lnTo>
                  <a:pt x="935299" y="4692939"/>
                </a:lnTo>
                <a:lnTo>
                  <a:pt x="898766" y="4689752"/>
                </a:lnTo>
                <a:lnTo>
                  <a:pt x="867849" y="4675173"/>
                </a:lnTo>
                <a:lnTo>
                  <a:pt x="831725" y="4672179"/>
                </a:lnTo>
                <a:lnTo>
                  <a:pt x="137158" y="4344645"/>
                </a:lnTo>
                <a:lnTo>
                  <a:pt x="105353" y="4301564"/>
                </a:lnTo>
                <a:lnTo>
                  <a:pt x="80878" y="4247899"/>
                </a:lnTo>
                <a:lnTo>
                  <a:pt x="66672" y="4227158"/>
                </a:lnTo>
                <a:lnTo>
                  <a:pt x="52972" y="4206657"/>
                </a:lnTo>
                <a:lnTo>
                  <a:pt x="45204" y="4174911"/>
                </a:lnTo>
                <a:lnTo>
                  <a:pt x="32543" y="4154899"/>
                </a:lnTo>
                <a:close/>
              </a:path>
            </a:pathLst>
          </a:custGeom>
          <a:solidFill>
            <a:srgbClr val="FAC4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233518" y="9056901"/>
            <a:ext cx="6765925" cy="1230630"/>
          </a:xfrm>
          <a:custGeom>
            <a:avLst/>
            <a:gdLst/>
            <a:ahLst/>
            <a:cxnLst/>
            <a:rect l="l" t="t" r="r" b="b"/>
            <a:pathLst>
              <a:path w="6765925" h="1230629">
                <a:moveTo>
                  <a:pt x="1152946" y="447014"/>
                </a:moveTo>
                <a:lnTo>
                  <a:pt x="1235041" y="413385"/>
                </a:lnTo>
                <a:lnTo>
                  <a:pt x="1318844" y="380888"/>
                </a:lnTo>
                <a:lnTo>
                  <a:pt x="1404318" y="349547"/>
                </a:lnTo>
                <a:lnTo>
                  <a:pt x="1491425" y="319385"/>
                </a:lnTo>
                <a:lnTo>
                  <a:pt x="1580129" y="290426"/>
                </a:lnTo>
                <a:lnTo>
                  <a:pt x="1670393" y="262693"/>
                </a:lnTo>
                <a:lnTo>
                  <a:pt x="1762179" y="236210"/>
                </a:lnTo>
                <a:lnTo>
                  <a:pt x="1855451" y="211000"/>
                </a:lnTo>
                <a:lnTo>
                  <a:pt x="1950171" y="187087"/>
                </a:lnTo>
                <a:lnTo>
                  <a:pt x="2046303" y="164494"/>
                </a:lnTo>
                <a:lnTo>
                  <a:pt x="2143810" y="143245"/>
                </a:lnTo>
                <a:lnTo>
                  <a:pt x="2242655" y="123364"/>
                </a:lnTo>
                <a:lnTo>
                  <a:pt x="2342800" y="104873"/>
                </a:lnTo>
                <a:lnTo>
                  <a:pt x="2444209" y="87797"/>
                </a:lnTo>
                <a:lnTo>
                  <a:pt x="2546845" y="72158"/>
                </a:lnTo>
                <a:lnTo>
                  <a:pt x="2650670" y="57981"/>
                </a:lnTo>
                <a:lnTo>
                  <a:pt x="2755649" y="45289"/>
                </a:lnTo>
                <a:lnTo>
                  <a:pt x="2861743" y="34106"/>
                </a:lnTo>
                <a:lnTo>
                  <a:pt x="2968916" y="24454"/>
                </a:lnTo>
                <a:lnTo>
                  <a:pt x="3077130" y="16358"/>
                </a:lnTo>
                <a:lnTo>
                  <a:pt x="3186350" y="9841"/>
                </a:lnTo>
                <a:lnTo>
                  <a:pt x="3296537" y="4927"/>
                </a:lnTo>
                <a:lnTo>
                  <a:pt x="3407655" y="1638"/>
                </a:lnTo>
                <a:lnTo>
                  <a:pt x="3519667" y="0"/>
                </a:lnTo>
                <a:lnTo>
                  <a:pt x="3632536" y="34"/>
                </a:lnTo>
                <a:lnTo>
                  <a:pt x="3746225" y="1765"/>
                </a:lnTo>
                <a:lnTo>
                  <a:pt x="3860697" y="5216"/>
                </a:lnTo>
                <a:lnTo>
                  <a:pt x="3975914" y="10410"/>
                </a:lnTo>
                <a:lnTo>
                  <a:pt x="4091841" y="17372"/>
                </a:lnTo>
                <a:lnTo>
                  <a:pt x="4208439" y="26124"/>
                </a:lnTo>
                <a:lnTo>
                  <a:pt x="4325673" y="36691"/>
                </a:lnTo>
                <a:lnTo>
                  <a:pt x="4443504" y="49095"/>
                </a:lnTo>
                <a:lnTo>
                  <a:pt x="4561897" y="63361"/>
                </a:lnTo>
                <a:lnTo>
                  <a:pt x="4621292" y="71199"/>
                </a:lnTo>
                <a:lnTo>
                  <a:pt x="4680813" y="79511"/>
                </a:lnTo>
                <a:lnTo>
                  <a:pt x="4740456" y="88300"/>
                </a:lnTo>
                <a:lnTo>
                  <a:pt x="4800217" y="97570"/>
                </a:lnTo>
                <a:lnTo>
                  <a:pt x="4860089" y="107322"/>
                </a:lnTo>
                <a:lnTo>
                  <a:pt x="4920070" y="117560"/>
                </a:lnTo>
                <a:lnTo>
                  <a:pt x="4980154" y="128287"/>
                </a:lnTo>
                <a:lnTo>
                  <a:pt x="5040336" y="139506"/>
                </a:lnTo>
                <a:lnTo>
                  <a:pt x="5100613" y="151219"/>
                </a:lnTo>
                <a:lnTo>
                  <a:pt x="5153456" y="162183"/>
                </a:lnTo>
                <a:lnTo>
                  <a:pt x="5205553" y="173917"/>
                </a:lnTo>
                <a:lnTo>
                  <a:pt x="5256907" y="186413"/>
                </a:lnTo>
                <a:lnTo>
                  <a:pt x="5307524" y="199664"/>
                </a:lnTo>
                <a:lnTo>
                  <a:pt x="5357409" y="213660"/>
                </a:lnTo>
                <a:lnTo>
                  <a:pt x="5406565" y="228393"/>
                </a:lnTo>
                <a:lnTo>
                  <a:pt x="5454998" y="243855"/>
                </a:lnTo>
                <a:lnTo>
                  <a:pt x="5502711" y="260038"/>
                </a:lnTo>
                <a:lnTo>
                  <a:pt x="5549711" y="276933"/>
                </a:lnTo>
                <a:lnTo>
                  <a:pt x="5596000" y="294532"/>
                </a:lnTo>
                <a:lnTo>
                  <a:pt x="5641585" y="312826"/>
                </a:lnTo>
                <a:lnTo>
                  <a:pt x="5686470" y="331807"/>
                </a:lnTo>
                <a:lnTo>
                  <a:pt x="5730658" y="351467"/>
                </a:lnTo>
                <a:lnTo>
                  <a:pt x="5774156" y="371798"/>
                </a:lnTo>
                <a:lnTo>
                  <a:pt x="5816966" y="392790"/>
                </a:lnTo>
                <a:lnTo>
                  <a:pt x="5859096" y="414436"/>
                </a:lnTo>
                <a:lnTo>
                  <a:pt x="5900547" y="436728"/>
                </a:lnTo>
                <a:lnTo>
                  <a:pt x="5941327" y="459656"/>
                </a:lnTo>
                <a:lnTo>
                  <a:pt x="5981438" y="483213"/>
                </a:lnTo>
                <a:lnTo>
                  <a:pt x="6020886" y="507390"/>
                </a:lnTo>
                <a:lnTo>
                  <a:pt x="6059675" y="532180"/>
                </a:lnTo>
                <a:lnTo>
                  <a:pt x="6097810" y="557572"/>
                </a:lnTo>
                <a:lnTo>
                  <a:pt x="6135295" y="583560"/>
                </a:lnTo>
                <a:lnTo>
                  <a:pt x="6172136" y="610134"/>
                </a:lnTo>
                <a:lnTo>
                  <a:pt x="6208336" y="637287"/>
                </a:lnTo>
                <a:lnTo>
                  <a:pt x="6243901" y="665011"/>
                </a:lnTo>
                <a:lnTo>
                  <a:pt x="6278835" y="693295"/>
                </a:lnTo>
                <a:lnTo>
                  <a:pt x="6313142" y="722133"/>
                </a:lnTo>
                <a:lnTo>
                  <a:pt x="6346828" y="751517"/>
                </a:lnTo>
                <a:lnTo>
                  <a:pt x="6379897" y="781436"/>
                </a:lnTo>
                <a:lnTo>
                  <a:pt x="6412353" y="811884"/>
                </a:lnTo>
                <a:lnTo>
                  <a:pt x="6444202" y="842852"/>
                </a:lnTo>
                <a:lnTo>
                  <a:pt x="6475447" y="874332"/>
                </a:lnTo>
                <a:lnTo>
                  <a:pt x="6506094" y="906315"/>
                </a:lnTo>
                <a:lnTo>
                  <a:pt x="6536147" y="938792"/>
                </a:lnTo>
                <a:lnTo>
                  <a:pt x="6565610" y="971756"/>
                </a:lnTo>
                <a:lnTo>
                  <a:pt x="6594489" y="1005198"/>
                </a:lnTo>
                <a:lnTo>
                  <a:pt x="6622788" y="1039110"/>
                </a:lnTo>
                <a:lnTo>
                  <a:pt x="6650512" y="1073484"/>
                </a:lnTo>
                <a:lnTo>
                  <a:pt x="6677664" y="1108310"/>
                </a:lnTo>
                <a:lnTo>
                  <a:pt x="6704251" y="1143581"/>
                </a:lnTo>
                <a:lnTo>
                  <a:pt x="6730276" y="1179288"/>
                </a:lnTo>
                <a:lnTo>
                  <a:pt x="6755744" y="1215424"/>
                </a:lnTo>
                <a:lnTo>
                  <a:pt x="6765745" y="1230097"/>
                </a:lnTo>
                <a:lnTo>
                  <a:pt x="0" y="1230097"/>
                </a:lnTo>
                <a:lnTo>
                  <a:pt x="31606" y="1194049"/>
                </a:lnTo>
                <a:lnTo>
                  <a:pt x="77832" y="1144414"/>
                </a:lnTo>
                <a:lnTo>
                  <a:pt x="126412" y="1095499"/>
                </a:lnTo>
                <a:lnTo>
                  <a:pt x="177310" y="1047329"/>
                </a:lnTo>
                <a:lnTo>
                  <a:pt x="230490" y="999926"/>
                </a:lnTo>
                <a:lnTo>
                  <a:pt x="285913" y="953314"/>
                </a:lnTo>
                <a:lnTo>
                  <a:pt x="343543" y="907517"/>
                </a:lnTo>
                <a:lnTo>
                  <a:pt x="403343" y="862558"/>
                </a:lnTo>
                <a:lnTo>
                  <a:pt x="465275" y="818461"/>
                </a:lnTo>
                <a:lnTo>
                  <a:pt x="497030" y="796743"/>
                </a:lnTo>
                <a:lnTo>
                  <a:pt x="529304" y="775249"/>
                </a:lnTo>
                <a:lnTo>
                  <a:pt x="562093" y="753983"/>
                </a:lnTo>
                <a:lnTo>
                  <a:pt x="595392" y="732946"/>
                </a:lnTo>
                <a:lnTo>
                  <a:pt x="629196" y="712143"/>
                </a:lnTo>
                <a:lnTo>
                  <a:pt x="663502" y="691576"/>
                </a:lnTo>
                <a:lnTo>
                  <a:pt x="698303" y="671247"/>
                </a:lnTo>
                <a:lnTo>
                  <a:pt x="733596" y="651161"/>
                </a:lnTo>
                <a:lnTo>
                  <a:pt x="769376" y="631319"/>
                </a:lnTo>
                <a:lnTo>
                  <a:pt x="805639" y="611725"/>
                </a:lnTo>
                <a:lnTo>
                  <a:pt x="842379" y="592382"/>
                </a:lnTo>
                <a:lnTo>
                  <a:pt x="879593" y="573292"/>
                </a:lnTo>
                <a:lnTo>
                  <a:pt x="917275" y="554459"/>
                </a:lnTo>
                <a:lnTo>
                  <a:pt x="955420" y="535886"/>
                </a:lnTo>
                <a:lnTo>
                  <a:pt x="994025" y="517575"/>
                </a:lnTo>
                <a:lnTo>
                  <a:pt x="1072595" y="481752"/>
                </a:lnTo>
                <a:lnTo>
                  <a:pt x="1152946" y="447014"/>
                </a:lnTo>
                <a:close/>
              </a:path>
            </a:pathLst>
          </a:custGeom>
          <a:solidFill>
            <a:srgbClr val="EC8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6328639"/>
            <a:ext cx="5657850" cy="3958590"/>
          </a:xfrm>
          <a:custGeom>
            <a:avLst/>
            <a:gdLst/>
            <a:ahLst/>
            <a:cxnLst/>
            <a:rect l="l" t="t" r="r" b="b"/>
            <a:pathLst>
              <a:path w="5657850" h="3958590">
                <a:moveTo>
                  <a:pt x="5657312" y="3958359"/>
                </a:moveTo>
                <a:lnTo>
                  <a:pt x="0" y="3958359"/>
                </a:lnTo>
                <a:lnTo>
                  <a:pt x="0" y="0"/>
                </a:lnTo>
                <a:lnTo>
                  <a:pt x="15049" y="8695"/>
                </a:lnTo>
                <a:lnTo>
                  <a:pt x="77377" y="47216"/>
                </a:lnTo>
                <a:lnTo>
                  <a:pt x="137873" y="88065"/>
                </a:lnTo>
                <a:lnTo>
                  <a:pt x="196426" y="131221"/>
                </a:lnTo>
                <a:lnTo>
                  <a:pt x="252927" y="176667"/>
                </a:lnTo>
                <a:lnTo>
                  <a:pt x="307267" y="224382"/>
                </a:lnTo>
                <a:lnTo>
                  <a:pt x="359336" y="274349"/>
                </a:lnTo>
                <a:lnTo>
                  <a:pt x="409025" y="326548"/>
                </a:lnTo>
                <a:lnTo>
                  <a:pt x="456223" y="380960"/>
                </a:lnTo>
                <a:lnTo>
                  <a:pt x="500823" y="437568"/>
                </a:lnTo>
                <a:lnTo>
                  <a:pt x="542713" y="496351"/>
                </a:lnTo>
                <a:lnTo>
                  <a:pt x="581785" y="557291"/>
                </a:lnTo>
                <a:lnTo>
                  <a:pt x="617929" y="620370"/>
                </a:lnTo>
                <a:lnTo>
                  <a:pt x="651036" y="685568"/>
                </a:lnTo>
                <a:lnTo>
                  <a:pt x="680996" y="752866"/>
                </a:lnTo>
                <a:lnTo>
                  <a:pt x="707700" y="822246"/>
                </a:lnTo>
                <a:lnTo>
                  <a:pt x="731038" y="893689"/>
                </a:lnTo>
                <a:lnTo>
                  <a:pt x="750900" y="967175"/>
                </a:lnTo>
                <a:lnTo>
                  <a:pt x="759494" y="1004679"/>
                </a:lnTo>
                <a:lnTo>
                  <a:pt x="767468" y="1041978"/>
                </a:lnTo>
                <a:lnTo>
                  <a:pt x="782914" y="1116432"/>
                </a:lnTo>
                <a:lnTo>
                  <a:pt x="797824" y="1190636"/>
                </a:lnTo>
                <a:lnTo>
                  <a:pt x="812355" y="1264520"/>
                </a:lnTo>
                <a:lnTo>
                  <a:pt x="840924" y="1411049"/>
                </a:lnTo>
                <a:lnTo>
                  <a:pt x="848079" y="1447372"/>
                </a:lnTo>
                <a:lnTo>
                  <a:pt x="862546" y="1519584"/>
                </a:lnTo>
                <a:lnTo>
                  <a:pt x="877354" y="1591161"/>
                </a:lnTo>
                <a:lnTo>
                  <a:pt x="892662" y="1662032"/>
                </a:lnTo>
                <a:lnTo>
                  <a:pt x="908630" y="1732127"/>
                </a:lnTo>
                <a:lnTo>
                  <a:pt x="925418" y="1801375"/>
                </a:lnTo>
                <a:lnTo>
                  <a:pt x="943185" y="1869707"/>
                </a:lnTo>
                <a:lnTo>
                  <a:pt x="962091" y="1937053"/>
                </a:lnTo>
                <a:lnTo>
                  <a:pt x="982296" y="2003341"/>
                </a:lnTo>
                <a:lnTo>
                  <a:pt x="1003958" y="2068502"/>
                </a:lnTo>
                <a:lnTo>
                  <a:pt x="1027239" y="2132466"/>
                </a:lnTo>
                <a:lnTo>
                  <a:pt x="1052297" y="2195163"/>
                </a:lnTo>
                <a:lnTo>
                  <a:pt x="1079292" y="2256521"/>
                </a:lnTo>
                <a:lnTo>
                  <a:pt x="1108383" y="2316472"/>
                </a:lnTo>
                <a:lnTo>
                  <a:pt x="1139731" y="2374944"/>
                </a:lnTo>
                <a:lnTo>
                  <a:pt x="1173495" y="2431869"/>
                </a:lnTo>
                <a:lnTo>
                  <a:pt x="1209835" y="2487174"/>
                </a:lnTo>
                <a:lnTo>
                  <a:pt x="1248910" y="2540791"/>
                </a:lnTo>
                <a:lnTo>
                  <a:pt x="1290880" y="2592649"/>
                </a:lnTo>
                <a:lnTo>
                  <a:pt x="1335904" y="2642677"/>
                </a:lnTo>
                <a:lnTo>
                  <a:pt x="1384143" y="2690806"/>
                </a:lnTo>
                <a:lnTo>
                  <a:pt x="1435755" y="2736966"/>
                </a:lnTo>
                <a:lnTo>
                  <a:pt x="1490901" y="2781085"/>
                </a:lnTo>
                <a:lnTo>
                  <a:pt x="1549740" y="2823095"/>
                </a:lnTo>
                <a:lnTo>
                  <a:pt x="1612431" y="2862924"/>
                </a:lnTo>
                <a:lnTo>
                  <a:pt x="1679135" y="2900503"/>
                </a:lnTo>
                <a:lnTo>
                  <a:pt x="1714041" y="2918427"/>
                </a:lnTo>
                <a:lnTo>
                  <a:pt x="1750011" y="2935761"/>
                </a:lnTo>
                <a:lnTo>
                  <a:pt x="1787063" y="2952498"/>
                </a:lnTo>
                <a:lnTo>
                  <a:pt x="1825218" y="2968629"/>
                </a:lnTo>
                <a:lnTo>
                  <a:pt x="1864496" y="2984144"/>
                </a:lnTo>
                <a:lnTo>
                  <a:pt x="1904917" y="2999035"/>
                </a:lnTo>
                <a:lnTo>
                  <a:pt x="1946500" y="3013293"/>
                </a:lnTo>
                <a:lnTo>
                  <a:pt x="1989266" y="3026910"/>
                </a:lnTo>
                <a:lnTo>
                  <a:pt x="2033235" y="3039876"/>
                </a:lnTo>
                <a:lnTo>
                  <a:pt x="2078426" y="3052183"/>
                </a:lnTo>
                <a:lnTo>
                  <a:pt x="2124860" y="3063823"/>
                </a:lnTo>
                <a:lnTo>
                  <a:pt x="2172556" y="3074785"/>
                </a:lnTo>
                <a:lnTo>
                  <a:pt x="2221535" y="3085062"/>
                </a:lnTo>
                <a:lnTo>
                  <a:pt x="2271816" y="3094645"/>
                </a:lnTo>
                <a:lnTo>
                  <a:pt x="2323420" y="3103525"/>
                </a:lnTo>
                <a:lnTo>
                  <a:pt x="2376366" y="3111693"/>
                </a:lnTo>
                <a:lnTo>
                  <a:pt x="2430674" y="3119140"/>
                </a:lnTo>
                <a:lnTo>
                  <a:pt x="2486364" y="3125858"/>
                </a:lnTo>
                <a:lnTo>
                  <a:pt x="2543457" y="3131838"/>
                </a:lnTo>
                <a:lnTo>
                  <a:pt x="2601971" y="3137071"/>
                </a:lnTo>
                <a:lnTo>
                  <a:pt x="2661928" y="3141548"/>
                </a:lnTo>
                <a:lnTo>
                  <a:pt x="2723347" y="3145261"/>
                </a:lnTo>
                <a:lnTo>
                  <a:pt x="2786247" y="3148200"/>
                </a:lnTo>
                <a:lnTo>
                  <a:pt x="2850650" y="3150358"/>
                </a:lnTo>
                <a:lnTo>
                  <a:pt x="2916575" y="3151725"/>
                </a:lnTo>
                <a:lnTo>
                  <a:pt x="2984041" y="3152292"/>
                </a:lnTo>
                <a:lnTo>
                  <a:pt x="3053069" y="3152051"/>
                </a:lnTo>
                <a:lnTo>
                  <a:pt x="3123679" y="3150992"/>
                </a:lnTo>
                <a:lnTo>
                  <a:pt x="3195891" y="3149108"/>
                </a:lnTo>
                <a:lnTo>
                  <a:pt x="3269724" y="3146389"/>
                </a:lnTo>
                <a:lnTo>
                  <a:pt x="3345199" y="3142827"/>
                </a:lnTo>
                <a:lnTo>
                  <a:pt x="3484232" y="3135133"/>
                </a:lnTo>
                <a:lnTo>
                  <a:pt x="3545511" y="3132960"/>
                </a:lnTo>
                <a:lnTo>
                  <a:pt x="3606171" y="3131877"/>
                </a:lnTo>
                <a:lnTo>
                  <a:pt x="3666208" y="3131865"/>
                </a:lnTo>
                <a:lnTo>
                  <a:pt x="3725619" y="3132910"/>
                </a:lnTo>
                <a:lnTo>
                  <a:pt x="3784399" y="3134994"/>
                </a:lnTo>
                <a:lnTo>
                  <a:pt x="3842547" y="3138100"/>
                </a:lnTo>
                <a:lnTo>
                  <a:pt x="3900058" y="3142212"/>
                </a:lnTo>
                <a:lnTo>
                  <a:pt x="3956929" y="3147313"/>
                </a:lnTo>
                <a:lnTo>
                  <a:pt x="4013158" y="3153387"/>
                </a:lnTo>
                <a:lnTo>
                  <a:pt x="4068739" y="3160416"/>
                </a:lnTo>
                <a:lnTo>
                  <a:pt x="4123671" y="3168384"/>
                </a:lnTo>
                <a:lnTo>
                  <a:pt x="4177950" y="3177274"/>
                </a:lnTo>
                <a:lnTo>
                  <a:pt x="4231572" y="3187070"/>
                </a:lnTo>
                <a:lnTo>
                  <a:pt x="4284534" y="3197755"/>
                </a:lnTo>
                <a:lnTo>
                  <a:pt x="4336833" y="3209312"/>
                </a:lnTo>
                <a:lnTo>
                  <a:pt x="4388465" y="3221725"/>
                </a:lnTo>
                <a:lnTo>
                  <a:pt x="4439428" y="3234977"/>
                </a:lnTo>
                <a:lnTo>
                  <a:pt x="4489717" y="3249050"/>
                </a:lnTo>
                <a:lnTo>
                  <a:pt x="4539329" y="3263929"/>
                </a:lnTo>
                <a:lnTo>
                  <a:pt x="4588262" y="3279597"/>
                </a:lnTo>
                <a:lnTo>
                  <a:pt x="4636511" y="3296037"/>
                </a:lnTo>
                <a:lnTo>
                  <a:pt x="4684074" y="3313232"/>
                </a:lnTo>
                <a:lnTo>
                  <a:pt x="4730947" y="3331166"/>
                </a:lnTo>
                <a:lnTo>
                  <a:pt x="4777126" y="3349822"/>
                </a:lnTo>
                <a:lnTo>
                  <a:pt x="4822608" y="3369183"/>
                </a:lnTo>
                <a:lnTo>
                  <a:pt x="4867391" y="3389233"/>
                </a:lnTo>
                <a:lnTo>
                  <a:pt x="4911470" y="3409955"/>
                </a:lnTo>
                <a:lnTo>
                  <a:pt x="4954843" y="3431331"/>
                </a:lnTo>
                <a:lnTo>
                  <a:pt x="4997505" y="3453347"/>
                </a:lnTo>
                <a:lnTo>
                  <a:pt x="5039454" y="3475984"/>
                </a:lnTo>
                <a:lnTo>
                  <a:pt x="5080686" y="3499226"/>
                </a:lnTo>
                <a:lnTo>
                  <a:pt x="5121198" y="3523057"/>
                </a:lnTo>
                <a:lnTo>
                  <a:pt x="5160987" y="3547459"/>
                </a:lnTo>
                <a:lnTo>
                  <a:pt x="5200048" y="3572416"/>
                </a:lnTo>
                <a:lnTo>
                  <a:pt x="5238380" y="3597912"/>
                </a:lnTo>
                <a:lnTo>
                  <a:pt x="5275978" y="3623929"/>
                </a:lnTo>
                <a:lnTo>
                  <a:pt x="5312839" y="3650451"/>
                </a:lnTo>
                <a:lnTo>
                  <a:pt x="5348960" y="3677462"/>
                </a:lnTo>
                <a:lnTo>
                  <a:pt x="5384338" y="3704944"/>
                </a:lnTo>
                <a:lnTo>
                  <a:pt x="5418969" y="3732881"/>
                </a:lnTo>
                <a:lnTo>
                  <a:pt x="5452849" y="3761256"/>
                </a:lnTo>
                <a:lnTo>
                  <a:pt x="5485976" y="3790052"/>
                </a:lnTo>
                <a:lnTo>
                  <a:pt x="5518346" y="3819254"/>
                </a:lnTo>
                <a:lnTo>
                  <a:pt x="5549955" y="3848843"/>
                </a:lnTo>
                <a:lnTo>
                  <a:pt x="5580801" y="3878804"/>
                </a:lnTo>
                <a:lnTo>
                  <a:pt x="5610881" y="3909119"/>
                </a:lnTo>
                <a:lnTo>
                  <a:pt x="5640189" y="3939773"/>
                </a:lnTo>
                <a:lnTo>
                  <a:pt x="5657312" y="3958359"/>
                </a:lnTo>
                <a:close/>
              </a:path>
            </a:pathLst>
          </a:custGeom>
          <a:solidFill>
            <a:srgbClr val="EBD6B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0552" y="2287764"/>
            <a:ext cx="111881" cy="111881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40552" y="3691364"/>
            <a:ext cx="111881" cy="11188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40552" y="5094965"/>
            <a:ext cx="111881" cy="11188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0552" y="6498566"/>
            <a:ext cx="111881" cy="111880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243064" y="1173237"/>
            <a:ext cx="15466060" cy="65144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650" spc="17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240" dirty="0">
                <a:solidFill>
                  <a:srgbClr val="FFFFFF"/>
                </a:solidFill>
                <a:latin typeface="Calibri"/>
                <a:cs typeface="Calibri"/>
              </a:rPr>
              <a:t>SB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45" dirty="0">
                <a:solidFill>
                  <a:srgbClr val="FFFFFF"/>
                </a:solidFill>
                <a:latin typeface="Calibri"/>
                <a:cs typeface="Calibri"/>
              </a:rPr>
              <a:t>1383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35" dirty="0">
                <a:solidFill>
                  <a:srgbClr val="FFFFFF"/>
                </a:solidFill>
                <a:latin typeface="Calibri"/>
                <a:cs typeface="Calibri"/>
              </a:rPr>
              <a:t>regulations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200" dirty="0">
                <a:solidFill>
                  <a:srgbClr val="FFFFFF"/>
                </a:solidFill>
                <a:latin typeface="Calibri"/>
                <a:cs typeface="Calibri"/>
              </a:rPr>
              <a:t>go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20" dirty="0">
                <a:solidFill>
                  <a:srgbClr val="FFFFFF"/>
                </a:solidFill>
                <a:latin typeface="Calibri"/>
                <a:cs typeface="Calibri"/>
              </a:rPr>
              <a:t>into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80" dirty="0">
                <a:solidFill>
                  <a:srgbClr val="FFFFFF"/>
                </a:solidFill>
                <a:latin typeface="Calibri"/>
                <a:cs typeface="Calibri"/>
              </a:rPr>
              <a:t>effect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5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200" dirty="0">
                <a:solidFill>
                  <a:srgbClr val="FFFFFF"/>
                </a:solidFill>
                <a:latin typeface="Calibri"/>
                <a:cs typeface="Calibri"/>
              </a:rPr>
              <a:t>January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-365" dirty="0">
                <a:solidFill>
                  <a:srgbClr val="FFFFFF"/>
                </a:solidFill>
                <a:latin typeface="Calibri"/>
                <a:cs typeface="Calibri"/>
              </a:rPr>
              <a:t>1,</a:t>
            </a:r>
            <a:r>
              <a:rPr sz="2650" spc="-3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75" dirty="0">
                <a:solidFill>
                  <a:srgbClr val="FFFFFF"/>
                </a:solidFill>
                <a:latin typeface="Calibri"/>
                <a:cs typeface="Calibri"/>
              </a:rPr>
              <a:t>2022.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65" dirty="0">
                <a:solidFill>
                  <a:srgbClr val="FFFFFF"/>
                </a:solidFill>
                <a:latin typeface="Calibri"/>
                <a:cs typeface="Calibri"/>
              </a:rPr>
              <a:t>Please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25" dirty="0">
                <a:solidFill>
                  <a:srgbClr val="FFFFFF"/>
                </a:solidFill>
                <a:latin typeface="Calibri"/>
                <a:cs typeface="Calibri"/>
              </a:rPr>
              <a:t>review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5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95" dirty="0">
                <a:solidFill>
                  <a:srgbClr val="FFFFFF"/>
                </a:solidFill>
                <a:latin typeface="Calibri"/>
                <a:cs typeface="Calibri"/>
              </a:rPr>
              <a:t>following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50" dirty="0">
                <a:solidFill>
                  <a:srgbClr val="FFFFFF"/>
                </a:solidFill>
                <a:latin typeface="Calibri"/>
                <a:cs typeface="Calibri"/>
              </a:rPr>
              <a:t>dates:</a:t>
            </a:r>
            <a:endParaRPr sz="26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000">
              <a:latin typeface="Calibri"/>
              <a:cs typeface="Calibri"/>
            </a:endParaRPr>
          </a:p>
          <a:p>
            <a:pPr marL="588645" marR="435609">
              <a:lnSpc>
                <a:spcPct val="115799"/>
              </a:lnSpc>
            </a:pPr>
            <a:r>
              <a:rPr sz="2650" spc="200" dirty="0">
                <a:solidFill>
                  <a:srgbClr val="FFFFFF"/>
                </a:solidFill>
                <a:latin typeface="Calibri"/>
                <a:cs typeface="Calibri"/>
              </a:rPr>
              <a:t>January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-365" dirty="0">
                <a:solidFill>
                  <a:srgbClr val="FFFFFF"/>
                </a:solidFill>
                <a:latin typeface="Calibri"/>
                <a:cs typeface="Calibri"/>
              </a:rPr>
              <a:t>1,</a:t>
            </a:r>
            <a:r>
              <a:rPr sz="2650" spc="-3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235" dirty="0">
                <a:solidFill>
                  <a:srgbClr val="FFFFFF"/>
                </a:solidFill>
                <a:latin typeface="Calibri"/>
                <a:cs typeface="Calibri"/>
              </a:rPr>
              <a:t>2020: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7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85" dirty="0">
                <a:solidFill>
                  <a:srgbClr val="FFFFFF"/>
                </a:solidFill>
                <a:latin typeface="Calibri"/>
                <a:cs typeface="Calibri"/>
              </a:rPr>
              <a:t>state</a:t>
            </a:r>
            <a:r>
              <a:rPr sz="265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204" dirty="0">
                <a:solidFill>
                  <a:srgbClr val="FFFFFF"/>
                </a:solidFill>
                <a:latin typeface="Calibri"/>
                <a:cs typeface="Calibri"/>
              </a:rPr>
              <a:t>must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85" dirty="0">
                <a:solidFill>
                  <a:srgbClr val="FFFFFF"/>
                </a:solidFill>
                <a:latin typeface="Calibri"/>
                <a:cs typeface="Calibri"/>
              </a:rPr>
              <a:t>achieve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7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5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395" dirty="0">
                <a:solidFill>
                  <a:srgbClr val="FFFFFF"/>
                </a:solidFill>
                <a:latin typeface="Calibri"/>
                <a:cs typeface="Calibri"/>
              </a:rPr>
              <a:t>50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95" dirty="0">
                <a:solidFill>
                  <a:srgbClr val="FFFFFF"/>
                </a:solidFill>
                <a:latin typeface="Calibri"/>
                <a:cs typeface="Calibri"/>
              </a:rPr>
              <a:t>percent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65" dirty="0">
                <a:solidFill>
                  <a:srgbClr val="FFFFFF"/>
                </a:solidFill>
                <a:latin typeface="Calibri"/>
                <a:cs typeface="Calibri"/>
              </a:rPr>
              <a:t>reduction</a:t>
            </a:r>
            <a:r>
              <a:rPr sz="265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8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5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level</a:t>
            </a:r>
            <a:r>
              <a:rPr sz="265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2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5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70" dirty="0">
                <a:solidFill>
                  <a:srgbClr val="FFFFFF"/>
                </a:solidFill>
                <a:latin typeface="Calibri"/>
                <a:cs typeface="Calibri"/>
              </a:rPr>
              <a:t>statewide </a:t>
            </a:r>
            <a:r>
              <a:rPr sz="2650" spc="-5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85" dirty="0">
                <a:solidFill>
                  <a:srgbClr val="FFFFFF"/>
                </a:solidFill>
                <a:latin typeface="Calibri"/>
                <a:cs typeface="Calibri"/>
              </a:rPr>
              <a:t>disposal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2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65" dirty="0">
                <a:solidFill>
                  <a:srgbClr val="FFFFFF"/>
                </a:solidFill>
                <a:latin typeface="Calibri"/>
                <a:cs typeface="Calibri"/>
              </a:rPr>
              <a:t>organic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80" dirty="0">
                <a:solidFill>
                  <a:srgbClr val="FFFFFF"/>
                </a:solidFill>
                <a:latin typeface="Calibri"/>
                <a:cs typeface="Calibri"/>
              </a:rPr>
              <a:t>waste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40" dirty="0">
                <a:solidFill>
                  <a:srgbClr val="FFFFFF"/>
                </a:solidFill>
                <a:latin typeface="Calibri"/>
                <a:cs typeface="Calibri"/>
              </a:rPr>
              <a:t>from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5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00" dirty="0">
                <a:solidFill>
                  <a:srgbClr val="FFFFFF"/>
                </a:solidFill>
                <a:latin typeface="Calibri"/>
                <a:cs typeface="Calibri"/>
              </a:rPr>
              <a:t>2014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 level </a:t>
            </a:r>
            <a:r>
              <a:rPr sz="2650" spc="155" dirty="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later </a:t>
            </a:r>
            <a:r>
              <a:rPr sz="2650" spc="140" dirty="0">
                <a:solidFill>
                  <a:srgbClr val="FFFFFF"/>
                </a:solidFill>
                <a:latin typeface="Calibri"/>
                <a:cs typeface="Calibri"/>
              </a:rPr>
              <a:t>than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45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95" dirty="0">
                <a:solidFill>
                  <a:srgbClr val="FFFFFF"/>
                </a:solidFill>
                <a:latin typeface="Calibri"/>
                <a:cs typeface="Calibri"/>
              </a:rPr>
              <a:t>date</a:t>
            </a:r>
            <a:endParaRPr sz="26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00">
              <a:latin typeface="Calibri"/>
              <a:cs typeface="Calibri"/>
            </a:endParaRPr>
          </a:p>
          <a:p>
            <a:pPr marL="588645" marR="24130">
              <a:lnSpc>
                <a:spcPct val="115799"/>
              </a:lnSpc>
            </a:pPr>
            <a:r>
              <a:rPr sz="2650" spc="200" dirty="0">
                <a:solidFill>
                  <a:srgbClr val="FFFFFF"/>
                </a:solidFill>
                <a:latin typeface="Calibri"/>
                <a:cs typeface="Calibri"/>
              </a:rPr>
              <a:t>January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-365" dirty="0">
                <a:solidFill>
                  <a:srgbClr val="FFFFFF"/>
                </a:solidFill>
                <a:latin typeface="Calibri"/>
                <a:cs typeface="Calibri"/>
              </a:rPr>
              <a:t>1,</a:t>
            </a:r>
            <a:r>
              <a:rPr sz="2650" spc="-3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70" dirty="0">
                <a:solidFill>
                  <a:srgbClr val="FFFFFF"/>
                </a:solidFill>
                <a:latin typeface="Calibri"/>
                <a:cs typeface="Calibri"/>
              </a:rPr>
              <a:t>2022:</a:t>
            </a:r>
            <a:r>
              <a:rPr sz="265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95" dirty="0">
                <a:solidFill>
                  <a:srgbClr val="FFFFFF"/>
                </a:solidFill>
                <a:latin typeface="Calibri"/>
                <a:cs typeface="Calibri"/>
              </a:rPr>
              <a:t>CalRecycle's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35" dirty="0">
                <a:solidFill>
                  <a:srgbClr val="FFFFFF"/>
                </a:solidFill>
                <a:latin typeface="Calibri"/>
                <a:cs typeface="Calibri"/>
              </a:rPr>
              <a:t>regulations</a:t>
            </a:r>
            <a:r>
              <a:rPr sz="265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6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200" dirty="0">
                <a:solidFill>
                  <a:srgbClr val="FFFFFF"/>
                </a:solidFill>
                <a:latin typeface="Calibri"/>
                <a:cs typeface="Calibri"/>
              </a:rPr>
              <a:t>meet</a:t>
            </a:r>
            <a:r>
              <a:rPr sz="265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5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65" dirty="0">
                <a:solidFill>
                  <a:srgbClr val="FFFFFF"/>
                </a:solidFill>
                <a:latin typeface="Calibri"/>
                <a:cs typeface="Calibri"/>
              </a:rPr>
              <a:t>organic</a:t>
            </a:r>
            <a:r>
              <a:rPr sz="265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80" dirty="0">
                <a:solidFill>
                  <a:srgbClr val="FFFFFF"/>
                </a:solidFill>
                <a:latin typeface="Calibri"/>
                <a:cs typeface="Calibri"/>
              </a:rPr>
              <a:t>waste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65" dirty="0">
                <a:solidFill>
                  <a:srgbClr val="FFFFFF"/>
                </a:solidFill>
                <a:latin typeface="Calibri"/>
                <a:cs typeface="Calibri"/>
              </a:rPr>
              <a:t>reduction</a:t>
            </a:r>
            <a:r>
              <a:rPr sz="265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70" dirty="0">
                <a:solidFill>
                  <a:srgbClr val="FFFFFF"/>
                </a:solidFill>
                <a:latin typeface="Calibri"/>
                <a:cs typeface="Calibri"/>
              </a:rPr>
              <a:t>targets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9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65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340" dirty="0">
                <a:solidFill>
                  <a:srgbClr val="FFFFFF"/>
                </a:solidFill>
                <a:latin typeface="Calibri"/>
                <a:cs typeface="Calibri"/>
              </a:rPr>
              <a:t>2020 </a:t>
            </a:r>
            <a:r>
              <a:rPr sz="2650" spc="-5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9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285" dirty="0">
                <a:solidFill>
                  <a:srgbClr val="FFFFFF"/>
                </a:solidFill>
                <a:latin typeface="Calibri"/>
                <a:cs typeface="Calibri"/>
              </a:rPr>
              <a:t>2025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60" dirty="0">
                <a:solidFill>
                  <a:srgbClr val="FFFFFF"/>
                </a:solidFill>
                <a:latin typeface="Calibri"/>
                <a:cs typeface="Calibri"/>
              </a:rPr>
              <a:t>take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80" dirty="0">
                <a:solidFill>
                  <a:srgbClr val="FFFFFF"/>
                </a:solidFill>
                <a:latin typeface="Calibri"/>
                <a:cs typeface="Calibri"/>
              </a:rPr>
              <a:t>effect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9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35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65" dirty="0">
                <a:solidFill>
                  <a:srgbClr val="FFFFFF"/>
                </a:solidFill>
                <a:latin typeface="Calibri"/>
                <a:cs typeface="Calibri"/>
              </a:rPr>
              <a:t>enforceable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5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45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95" dirty="0">
                <a:solidFill>
                  <a:srgbClr val="FFFFFF"/>
                </a:solidFill>
                <a:latin typeface="Calibri"/>
                <a:cs typeface="Calibri"/>
              </a:rPr>
              <a:t>date</a:t>
            </a:r>
            <a:endParaRPr sz="26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000">
              <a:latin typeface="Calibri"/>
              <a:cs typeface="Calibri"/>
            </a:endParaRPr>
          </a:p>
          <a:p>
            <a:pPr marL="588645" marR="5080">
              <a:lnSpc>
                <a:spcPct val="115799"/>
              </a:lnSpc>
              <a:spcBef>
                <a:spcPts val="5"/>
              </a:spcBef>
            </a:pPr>
            <a:r>
              <a:rPr sz="2650" spc="200" dirty="0">
                <a:solidFill>
                  <a:srgbClr val="FFFFFF"/>
                </a:solidFill>
                <a:latin typeface="Calibri"/>
                <a:cs typeface="Calibri"/>
              </a:rPr>
              <a:t>January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-365" dirty="0">
                <a:solidFill>
                  <a:srgbClr val="FFFFFF"/>
                </a:solidFill>
                <a:latin typeface="Calibri"/>
                <a:cs typeface="Calibri"/>
              </a:rPr>
              <a:t>1,</a:t>
            </a:r>
            <a:r>
              <a:rPr sz="2650" spc="-3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85" dirty="0">
                <a:solidFill>
                  <a:srgbClr val="FFFFFF"/>
                </a:solidFill>
                <a:latin typeface="Calibri"/>
                <a:cs typeface="Calibri"/>
              </a:rPr>
              <a:t>2024:</a:t>
            </a:r>
            <a:r>
              <a:rPr sz="265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65" dirty="0">
                <a:solidFill>
                  <a:srgbClr val="FFFFFF"/>
                </a:solidFill>
                <a:latin typeface="Calibri"/>
                <a:cs typeface="Calibri"/>
              </a:rPr>
              <a:t>Effective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5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265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45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14" dirty="0">
                <a:solidFill>
                  <a:srgbClr val="FFFFFF"/>
                </a:solidFill>
                <a:latin typeface="Calibri"/>
                <a:cs typeface="Calibri"/>
              </a:rPr>
              <a:t>date, </a:t>
            </a:r>
            <a:r>
              <a:rPr sz="2650" spc="15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35" dirty="0">
                <a:solidFill>
                  <a:srgbClr val="FFFFFF"/>
                </a:solidFill>
                <a:latin typeface="Calibri"/>
                <a:cs typeface="Calibri"/>
              </a:rPr>
              <a:t>regulations</a:t>
            </a:r>
            <a:r>
              <a:rPr sz="265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240" dirty="0">
                <a:solidFill>
                  <a:srgbClr val="FFFFFF"/>
                </a:solidFill>
                <a:latin typeface="Calibri"/>
                <a:cs typeface="Calibri"/>
              </a:rPr>
              <a:t>may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30" dirty="0">
                <a:solidFill>
                  <a:srgbClr val="FFFFFF"/>
                </a:solidFill>
                <a:latin typeface="Calibri"/>
                <a:cs typeface="Calibri"/>
              </a:rPr>
              <a:t>require</a:t>
            </a:r>
            <a:r>
              <a:rPr sz="265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40" dirty="0">
                <a:solidFill>
                  <a:srgbClr val="FFFFFF"/>
                </a:solidFill>
                <a:latin typeface="Calibri"/>
                <a:cs typeface="Calibri"/>
              </a:rPr>
              <a:t>local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50" dirty="0">
                <a:solidFill>
                  <a:srgbClr val="FFFFFF"/>
                </a:solidFill>
                <a:latin typeface="Calibri"/>
                <a:cs typeface="Calibri"/>
              </a:rPr>
              <a:t>jurisdictions</a:t>
            </a:r>
            <a:r>
              <a:rPr sz="265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6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204" dirty="0">
                <a:solidFill>
                  <a:srgbClr val="FFFFFF"/>
                </a:solidFill>
                <a:latin typeface="Calibri"/>
                <a:cs typeface="Calibri"/>
              </a:rPr>
              <a:t>impose </a:t>
            </a:r>
            <a:r>
              <a:rPr sz="2650" spc="-5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55" dirty="0">
                <a:solidFill>
                  <a:srgbClr val="FFFFFF"/>
                </a:solidFill>
                <a:latin typeface="Calibri"/>
                <a:cs typeface="Calibri"/>
              </a:rPr>
              <a:t>penalties</a:t>
            </a:r>
            <a:r>
              <a:rPr sz="265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9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215" dirty="0">
                <a:solidFill>
                  <a:srgbClr val="FFFFFF"/>
                </a:solidFill>
                <a:latin typeface="Calibri"/>
                <a:cs typeface="Calibri"/>
              </a:rPr>
              <a:t>non-compliance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5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60" dirty="0">
                <a:solidFill>
                  <a:srgbClr val="FFFFFF"/>
                </a:solidFill>
                <a:latin typeface="Calibri"/>
                <a:cs typeface="Calibri"/>
              </a:rPr>
              <a:t>generators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95" dirty="0">
                <a:solidFill>
                  <a:srgbClr val="FFFFFF"/>
                </a:solidFill>
                <a:latin typeface="Calibri"/>
                <a:cs typeface="Calibri"/>
              </a:rPr>
              <a:t>within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 their </a:t>
            </a:r>
            <a:r>
              <a:rPr sz="2650" spc="140" dirty="0">
                <a:solidFill>
                  <a:srgbClr val="FFFFFF"/>
                </a:solidFill>
                <a:latin typeface="Calibri"/>
                <a:cs typeface="Calibri"/>
              </a:rPr>
              <a:t>jurisdiction</a:t>
            </a:r>
            <a:endParaRPr sz="26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000">
              <a:latin typeface="Calibri"/>
              <a:cs typeface="Calibri"/>
            </a:endParaRPr>
          </a:p>
          <a:p>
            <a:pPr marL="588645" marR="371475">
              <a:lnSpc>
                <a:spcPct val="115799"/>
              </a:lnSpc>
            </a:pPr>
            <a:r>
              <a:rPr sz="2650" spc="200" dirty="0">
                <a:solidFill>
                  <a:srgbClr val="FFFFFF"/>
                </a:solidFill>
                <a:latin typeface="Calibri"/>
                <a:cs typeface="Calibri"/>
              </a:rPr>
              <a:t>January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-365" dirty="0">
                <a:solidFill>
                  <a:srgbClr val="FFFFFF"/>
                </a:solidFill>
                <a:latin typeface="Calibri"/>
                <a:cs typeface="Calibri"/>
              </a:rPr>
              <a:t>1,</a:t>
            </a:r>
            <a:r>
              <a:rPr sz="2650" spc="-3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90" dirty="0">
                <a:solidFill>
                  <a:srgbClr val="FFFFFF"/>
                </a:solidFill>
                <a:latin typeface="Calibri"/>
                <a:cs typeface="Calibri"/>
              </a:rPr>
              <a:t>2025:</a:t>
            </a:r>
            <a:r>
              <a:rPr sz="265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220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45" dirty="0">
                <a:solidFill>
                  <a:srgbClr val="FFFFFF"/>
                </a:solidFill>
                <a:latin typeface="Calibri"/>
                <a:cs typeface="Calibri"/>
              </a:rPr>
              <a:t>this</a:t>
            </a:r>
            <a:r>
              <a:rPr sz="2650" spc="114" dirty="0">
                <a:solidFill>
                  <a:srgbClr val="FFFFFF"/>
                </a:solidFill>
                <a:latin typeface="Calibri"/>
                <a:cs typeface="Calibri"/>
              </a:rPr>
              <a:t> date, </a:t>
            </a:r>
            <a:r>
              <a:rPr sz="2650" spc="15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85" dirty="0">
                <a:solidFill>
                  <a:srgbClr val="FFFFFF"/>
                </a:solidFill>
                <a:latin typeface="Calibri"/>
                <a:cs typeface="Calibri"/>
              </a:rPr>
              <a:t>state</a:t>
            </a:r>
            <a:r>
              <a:rPr sz="265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204" dirty="0">
                <a:solidFill>
                  <a:srgbClr val="FFFFFF"/>
                </a:solidFill>
                <a:latin typeface="Calibri"/>
                <a:cs typeface="Calibri"/>
              </a:rPr>
              <a:t>must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85" dirty="0">
                <a:solidFill>
                  <a:srgbClr val="FFFFFF"/>
                </a:solidFill>
                <a:latin typeface="Calibri"/>
                <a:cs typeface="Calibri"/>
              </a:rPr>
              <a:t>achieve</a:t>
            </a:r>
            <a:r>
              <a:rPr sz="265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7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5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80" dirty="0">
                <a:solidFill>
                  <a:srgbClr val="FFFFFF"/>
                </a:solidFill>
                <a:latin typeface="Calibri"/>
                <a:cs typeface="Calibri"/>
              </a:rPr>
              <a:t>75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95" dirty="0">
                <a:solidFill>
                  <a:srgbClr val="FFFFFF"/>
                </a:solidFill>
                <a:latin typeface="Calibri"/>
                <a:cs typeface="Calibri"/>
              </a:rPr>
              <a:t>percent</a:t>
            </a:r>
            <a:r>
              <a:rPr sz="265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65" dirty="0">
                <a:solidFill>
                  <a:srgbClr val="FFFFFF"/>
                </a:solidFill>
                <a:latin typeface="Calibri"/>
                <a:cs typeface="Calibri"/>
              </a:rPr>
              <a:t>reduction</a:t>
            </a:r>
            <a:r>
              <a:rPr sz="2650" spc="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8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65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5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65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70" dirty="0">
                <a:solidFill>
                  <a:srgbClr val="FFFFFF"/>
                </a:solidFill>
                <a:latin typeface="Calibri"/>
                <a:cs typeface="Calibri"/>
              </a:rPr>
              <a:t>statewide </a:t>
            </a:r>
            <a:r>
              <a:rPr sz="2650" spc="-5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85" dirty="0">
                <a:solidFill>
                  <a:srgbClr val="FFFFFF"/>
                </a:solidFill>
                <a:latin typeface="Calibri"/>
                <a:cs typeface="Calibri"/>
              </a:rPr>
              <a:t>disposal </a:t>
            </a:r>
            <a:r>
              <a:rPr sz="2650" spc="12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650" spc="165" dirty="0">
                <a:solidFill>
                  <a:srgbClr val="FFFFFF"/>
                </a:solidFill>
                <a:latin typeface="Calibri"/>
                <a:cs typeface="Calibri"/>
              </a:rPr>
              <a:t>organic </a:t>
            </a:r>
            <a:r>
              <a:rPr sz="2650" spc="180" dirty="0">
                <a:solidFill>
                  <a:srgbClr val="FFFFFF"/>
                </a:solidFill>
                <a:latin typeface="Calibri"/>
                <a:cs typeface="Calibri"/>
              </a:rPr>
              <a:t>waste </a:t>
            </a:r>
            <a:r>
              <a:rPr sz="2650" spc="140" dirty="0">
                <a:solidFill>
                  <a:srgbClr val="FFFFFF"/>
                </a:solidFill>
                <a:latin typeface="Calibri"/>
                <a:cs typeface="Calibri"/>
              </a:rPr>
              <a:t>from </a:t>
            </a:r>
            <a:r>
              <a:rPr sz="2650" spc="15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650" spc="100" dirty="0">
                <a:solidFill>
                  <a:srgbClr val="FFFFFF"/>
                </a:solidFill>
                <a:latin typeface="Calibri"/>
                <a:cs typeface="Calibri"/>
              </a:rPr>
              <a:t>2014 </a:t>
            </a:r>
            <a:r>
              <a:rPr sz="2650" spc="65" dirty="0">
                <a:solidFill>
                  <a:srgbClr val="FFFFFF"/>
                </a:solidFill>
                <a:latin typeface="Calibri"/>
                <a:cs typeface="Calibri"/>
              </a:rPr>
              <a:t>level. </a:t>
            </a:r>
            <a:r>
              <a:rPr sz="2650" spc="100" dirty="0">
                <a:solidFill>
                  <a:srgbClr val="FFFFFF"/>
                </a:solidFill>
                <a:latin typeface="Calibri"/>
                <a:cs typeface="Calibri"/>
              </a:rPr>
              <a:t>Also, </a:t>
            </a:r>
            <a:r>
              <a:rPr sz="2650" spc="150" dirty="0">
                <a:solidFill>
                  <a:srgbClr val="FFFFFF"/>
                </a:solidFill>
                <a:latin typeface="Calibri"/>
                <a:cs typeface="Calibri"/>
              </a:rPr>
              <a:t>not </a:t>
            </a:r>
            <a:r>
              <a:rPr sz="2650" spc="190" dirty="0">
                <a:solidFill>
                  <a:srgbClr val="FFFFFF"/>
                </a:solidFill>
                <a:latin typeface="Calibri"/>
                <a:cs typeface="Calibri"/>
              </a:rPr>
              <a:t>less </a:t>
            </a:r>
            <a:r>
              <a:rPr sz="2650" spc="140" dirty="0">
                <a:solidFill>
                  <a:srgbClr val="FFFFFF"/>
                </a:solidFill>
                <a:latin typeface="Calibri"/>
                <a:cs typeface="Calibri"/>
              </a:rPr>
              <a:t>than </a:t>
            </a:r>
            <a:r>
              <a:rPr sz="2650" spc="340" dirty="0">
                <a:solidFill>
                  <a:srgbClr val="FFFFFF"/>
                </a:solidFill>
                <a:latin typeface="Calibri"/>
                <a:cs typeface="Calibri"/>
              </a:rPr>
              <a:t>20 </a:t>
            </a:r>
            <a:r>
              <a:rPr sz="2650" spc="195" dirty="0">
                <a:solidFill>
                  <a:srgbClr val="FFFFFF"/>
                </a:solidFill>
                <a:latin typeface="Calibri"/>
                <a:cs typeface="Calibri"/>
              </a:rPr>
              <a:t>percent </a:t>
            </a:r>
            <a:r>
              <a:rPr sz="2650" spc="12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650" spc="145" dirty="0">
                <a:solidFill>
                  <a:srgbClr val="FFFFFF"/>
                </a:solidFill>
                <a:latin typeface="Calibri"/>
                <a:cs typeface="Calibri"/>
              </a:rPr>
              <a:t>currently </a:t>
            </a:r>
            <a:r>
              <a:rPr sz="2650" spc="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225" dirty="0">
                <a:solidFill>
                  <a:srgbClr val="FFFFFF"/>
                </a:solidFill>
                <a:latin typeface="Calibri"/>
                <a:cs typeface="Calibri"/>
              </a:rPr>
              <a:t>disposed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2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60" dirty="0">
                <a:solidFill>
                  <a:srgbClr val="FFFFFF"/>
                </a:solidFill>
                <a:latin typeface="Calibri"/>
                <a:cs typeface="Calibri"/>
              </a:rPr>
              <a:t>edible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75" dirty="0">
                <a:solidFill>
                  <a:srgbClr val="FFFFFF"/>
                </a:solidFill>
                <a:latin typeface="Calibri"/>
                <a:cs typeface="Calibri"/>
              </a:rPr>
              <a:t>food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204" dirty="0">
                <a:solidFill>
                  <a:srgbClr val="FFFFFF"/>
                </a:solidFill>
                <a:latin typeface="Calibri"/>
                <a:cs typeface="Calibri"/>
              </a:rPr>
              <a:t>must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235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90" dirty="0">
                <a:solidFill>
                  <a:srgbClr val="FFFFFF"/>
                </a:solidFill>
                <a:latin typeface="Calibri"/>
                <a:cs typeface="Calibri"/>
              </a:rPr>
              <a:t>recovered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9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65" dirty="0">
                <a:solidFill>
                  <a:srgbClr val="FFFFFF"/>
                </a:solidFill>
                <a:latin typeface="Calibri"/>
                <a:cs typeface="Calibri"/>
              </a:rPr>
              <a:t>human</a:t>
            </a:r>
            <a:r>
              <a:rPr sz="2650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50" spc="195" dirty="0">
                <a:solidFill>
                  <a:srgbClr val="FFFFFF"/>
                </a:solidFill>
                <a:latin typeface="Calibri"/>
                <a:cs typeface="Calibri"/>
              </a:rPr>
              <a:t>consumption</a:t>
            </a:r>
            <a:endParaRPr sz="26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754</Words>
  <Application>Microsoft Office PowerPoint</Application>
  <PresentationFormat>Custom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Palatino Linotype</vt:lpstr>
      <vt:lpstr>Office Theme</vt:lpstr>
      <vt:lpstr>Business Waste  Legislation - What you  need to know</vt:lpstr>
      <vt:lpstr>What's the  business of  business  recycling?</vt:lpstr>
      <vt:lpstr>Business  Definition</vt:lpstr>
      <vt:lpstr>PowerPoint Presentation</vt:lpstr>
      <vt:lpstr>AB 341</vt:lpstr>
      <vt:lpstr>AB 1826</vt:lpstr>
      <vt:lpstr>AB 827</vt:lpstr>
      <vt:lpstr>SB 1383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Blobs Slides</dc:title>
  <dc:creator>Olivia Sanchez</dc:creator>
  <cp:keywords>DAEv2Kaxuc8,BAEANURUSYc</cp:keywords>
  <cp:lastModifiedBy>Van Gordon, Tiffany</cp:lastModifiedBy>
  <cp:revision>1</cp:revision>
  <dcterms:created xsi:type="dcterms:W3CDTF">2021-11-16T15:43:51Z</dcterms:created>
  <dcterms:modified xsi:type="dcterms:W3CDTF">2021-11-16T15:44:23Z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2021-11-16T00:00:00Z</vt:filetime>
  </property>
  <property fmtid="{D5CDD505-2E9C-101B-9397-08002B2CF9AE}" pid="3" name="Creator">
    <vt:lpwstr>Canva</vt:lpwstr>
  </property>
  <property fmtid="{D5CDD505-2E9C-101B-9397-08002B2CF9AE}" pid="4" name="LastSaved">
    <vt:filetime>2021-11-16T00:00:00Z</vt:filetime>
  </property>
</Properties>
</file>