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FFC5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FFC5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FFC5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119" y="-75082"/>
            <a:ext cx="10525760" cy="175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FFC50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51828" y="2811602"/>
            <a:ext cx="4944745" cy="317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Relationship Id="rId25" Type="http://schemas.openxmlformats.org/officeDocument/2006/relationships/image" Target="../media/image52.png"/><Relationship Id="rId26" Type="http://schemas.openxmlformats.org/officeDocument/2006/relationships/image" Target="../media/image53.png"/><Relationship Id="rId27" Type="http://schemas.openxmlformats.org/officeDocument/2006/relationships/image" Target="../media/image54.png"/><Relationship Id="rId28" Type="http://schemas.openxmlformats.org/officeDocument/2006/relationships/image" Target="../media/image55.png"/><Relationship Id="rId29" Type="http://schemas.openxmlformats.org/officeDocument/2006/relationships/image" Target="../media/image56.png"/><Relationship Id="rId30" Type="http://schemas.openxmlformats.org/officeDocument/2006/relationships/image" Target="../media/image57.png"/><Relationship Id="rId31" Type="http://schemas.openxmlformats.org/officeDocument/2006/relationships/image" Target="../media/image58.png"/><Relationship Id="rId32" Type="http://schemas.openxmlformats.org/officeDocument/2006/relationships/image" Target="../media/image59.png"/><Relationship Id="rId33" Type="http://schemas.openxmlformats.org/officeDocument/2006/relationships/image" Target="../media/image60.png"/><Relationship Id="rId34" Type="http://schemas.openxmlformats.org/officeDocument/2006/relationships/image" Target="../media/image6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jp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image" Target="../media/image7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Relationship Id="rId3" Type="http://schemas.openxmlformats.org/officeDocument/2006/relationships/image" Target="../media/image7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ssan.ghamlouch@ucr.edu" TargetMode="External"/><Relationship Id="rId3" Type="http://schemas.openxmlformats.org/officeDocument/2006/relationships/hyperlink" Target="mailto:gustavo.plascencia@ucr.edu" TargetMode="External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0"/>
            <a:ext cx="12192000" cy="6836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0235" y="1296924"/>
            <a:ext cx="8406765" cy="923925"/>
          </a:xfrm>
          <a:prstGeom prst="rect"/>
          <a:solidFill>
            <a:srgbClr val="2C6CC0"/>
          </a:solidFill>
        </p:spPr>
        <p:txBody>
          <a:bodyPr wrap="square" lIns="0" tIns="8255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65"/>
              </a:spcBef>
            </a:pPr>
            <a:r>
              <a:rPr dirty="0" sz="5400" spc="-395" b="0">
                <a:latin typeface="Franklin Gothic Medium"/>
                <a:cs typeface="Franklin Gothic Medium"/>
              </a:rPr>
              <a:t>UCR</a:t>
            </a:r>
            <a:r>
              <a:rPr dirty="0" sz="5400" spc="-350" b="0">
                <a:latin typeface="Franklin Gothic Medium"/>
                <a:cs typeface="Franklin Gothic Medium"/>
              </a:rPr>
              <a:t> </a:t>
            </a:r>
            <a:r>
              <a:rPr dirty="0" sz="5400" spc="-290" b="0">
                <a:latin typeface="Franklin Gothic Medium"/>
                <a:cs typeface="Franklin Gothic Medium"/>
              </a:rPr>
              <a:t>Facilities</a:t>
            </a:r>
            <a:r>
              <a:rPr dirty="0" sz="5400" spc="-330" b="0">
                <a:latin typeface="Franklin Gothic Medium"/>
                <a:cs typeface="Franklin Gothic Medium"/>
              </a:rPr>
              <a:t> </a:t>
            </a:r>
            <a:r>
              <a:rPr dirty="0" sz="5400" spc="-505" b="0">
                <a:latin typeface="Franklin Gothic Medium"/>
                <a:cs typeface="Franklin Gothic Medium"/>
              </a:rPr>
              <a:t>&amp;</a:t>
            </a:r>
            <a:r>
              <a:rPr dirty="0" sz="5400" spc="-320" b="0">
                <a:latin typeface="Franklin Gothic Medium"/>
                <a:cs typeface="Franklin Gothic Medium"/>
              </a:rPr>
              <a:t> </a:t>
            </a:r>
            <a:r>
              <a:rPr dirty="0" sz="5400" spc="-355" b="0">
                <a:latin typeface="Franklin Gothic Medium"/>
                <a:cs typeface="Franklin Gothic Medium"/>
              </a:rPr>
              <a:t>Dining</a:t>
            </a:r>
            <a:r>
              <a:rPr dirty="0" sz="5400" spc="-350" b="0">
                <a:latin typeface="Franklin Gothic Medium"/>
                <a:cs typeface="Franklin Gothic Medium"/>
              </a:rPr>
              <a:t> </a:t>
            </a:r>
            <a:r>
              <a:rPr dirty="0" sz="5400" spc="-330" b="0">
                <a:latin typeface="Franklin Gothic Medium"/>
                <a:cs typeface="Franklin Gothic Medium"/>
              </a:rPr>
              <a:t>Services</a:t>
            </a:r>
            <a:endParaRPr sz="5400">
              <a:latin typeface="Franklin Gothic Medium"/>
              <a:cs typeface="Franklin Gothic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06367" y="2756916"/>
            <a:ext cx="5598160" cy="923925"/>
          </a:xfrm>
          <a:prstGeom prst="rect">
            <a:avLst/>
          </a:prstGeom>
          <a:solidFill>
            <a:srgbClr val="2C6CC0"/>
          </a:solidFill>
        </p:spPr>
        <p:txBody>
          <a:bodyPr wrap="square" lIns="0" tIns="8890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70"/>
              </a:spcBef>
            </a:pPr>
            <a:r>
              <a:rPr dirty="0" sz="5400" spc="-415">
                <a:solidFill>
                  <a:srgbClr val="FFC50D"/>
                </a:solidFill>
                <a:latin typeface="Franklin Gothic Medium"/>
                <a:cs typeface="Franklin Gothic Medium"/>
              </a:rPr>
              <a:t>Zero</a:t>
            </a:r>
            <a:r>
              <a:rPr dirty="0" sz="5400" spc="-365">
                <a:solidFill>
                  <a:srgbClr val="FFC50D"/>
                </a:solidFill>
                <a:latin typeface="Franklin Gothic Medium"/>
                <a:cs typeface="Franklin Gothic Medium"/>
              </a:rPr>
              <a:t> </a:t>
            </a:r>
            <a:r>
              <a:rPr dirty="0" sz="5400" spc="-509">
                <a:solidFill>
                  <a:srgbClr val="FFC50D"/>
                </a:solidFill>
                <a:latin typeface="Franklin Gothic Medium"/>
                <a:cs typeface="Franklin Gothic Medium"/>
              </a:rPr>
              <a:t>Waste</a:t>
            </a:r>
            <a:r>
              <a:rPr dirty="0" sz="5400" spc="-350">
                <a:solidFill>
                  <a:srgbClr val="FFC50D"/>
                </a:solidFill>
                <a:latin typeface="Franklin Gothic Medium"/>
                <a:cs typeface="Franklin Gothic Medium"/>
              </a:rPr>
              <a:t> </a:t>
            </a:r>
            <a:r>
              <a:rPr dirty="0" sz="5400" spc="-310">
                <a:solidFill>
                  <a:srgbClr val="FFC50D"/>
                </a:solidFill>
                <a:latin typeface="Franklin Gothic Medium"/>
                <a:cs typeface="Franklin Gothic Medium"/>
              </a:rPr>
              <a:t>Initiatives</a:t>
            </a:r>
            <a:endParaRPr sz="54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34867" cy="3218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19200" y="3281210"/>
            <a:ext cx="5652135" cy="2419985"/>
          </a:xfrm>
          <a:custGeom>
            <a:avLst/>
            <a:gdLst/>
            <a:ahLst/>
            <a:cxnLst/>
            <a:rect l="l" t="t" r="r" b="b"/>
            <a:pathLst>
              <a:path w="5652134" h="2419985">
                <a:moveTo>
                  <a:pt x="5652134" y="0"/>
                </a:moveTo>
                <a:lnTo>
                  <a:pt x="0" y="0"/>
                </a:lnTo>
                <a:lnTo>
                  <a:pt x="0" y="2419731"/>
                </a:lnTo>
                <a:lnTo>
                  <a:pt x="5652134" y="2419731"/>
                </a:lnTo>
                <a:lnTo>
                  <a:pt x="5652134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0517" rIns="0" bIns="0" rtlCol="0" vert="horz">
            <a:spAutoFit/>
          </a:bodyPr>
          <a:lstStyle/>
          <a:p>
            <a:pPr marL="817880">
              <a:lnSpc>
                <a:spcPct val="100000"/>
              </a:lnSpc>
              <a:spcBef>
                <a:spcPts val="100"/>
              </a:spcBef>
            </a:pPr>
            <a:r>
              <a:rPr dirty="0" sz="4800" spc="-315"/>
              <a:t>Compost</a:t>
            </a:r>
            <a:r>
              <a:rPr dirty="0" sz="4800" spc="-135"/>
              <a:t> </a:t>
            </a:r>
            <a:r>
              <a:rPr dirty="0" sz="4800" spc="-150"/>
              <a:t>Station </a:t>
            </a:r>
            <a:r>
              <a:rPr dirty="0" sz="4800"/>
              <a:t>at</a:t>
            </a:r>
            <a:r>
              <a:rPr dirty="0" sz="4800" spc="-110"/>
              <a:t> </a:t>
            </a:r>
            <a:r>
              <a:rPr dirty="0" sz="4800" spc="-375"/>
              <a:t>Food</a:t>
            </a:r>
            <a:r>
              <a:rPr dirty="0" sz="4800" spc="-75"/>
              <a:t> </a:t>
            </a:r>
            <a:r>
              <a:rPr dirty="0" sz="4800" spc="-200"/>
              <a:t>Locations</a:t>
            </a:r>
            <a:endParaRPr sz="48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1495044"/>
            <a:ext cx="4760976" cy="35722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8228" y="2340864"/>
            <a:ext cx="4661915" cy="4026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0951" rIns="0" bIns="0" rtlCol="0" vert="horz">
            <a:spAutoFit/>
          </a:bodyPr>
          <a:lstStyle/>
          <a:p>
            <a:pPr marL="1570355">
              <a:lnSpc>
                <a:spcPct val="100000"/>
              </a:lnSpc>
              <a:spcBef>
                <a:spcPts val="105"/>
              </a:spcBef>
            </a:pPr>
            <a:r>
              <a:rPr dirty="0" sz="4400" spc="-310"/>
              <a:t>Campus</a:t>
            </a:r>
            <a:r>
              <a:rPr dirty="0" sz="4400" spc="-110"/>
              <a:t> </a:t>
            </a:r>
            <a:r>
              <a:rPr dirty="0" sz="4400" spc="-200"/>
              <a:t>Zero</a:t>
            </a:r>
            <a:r>
              <a:rPr dirty="0" sz="4400" spc="-110"/>
              <a:t> </a:t>
            </a:r>
            <a:r>
              <a:rPr dirty="0" sz="4400" spc="-190"/>
              <a:t>Waste</a:t>
            </a:r>
            <a:r>
              <a:rPr dirty="0" sz="4400" spc="-105"/>
              <a:t> </a:t>
            </a:r>
            <a:r>
              <a:rPr dirty="0" sz="4400" spc="-165"/>
              <a:t>Signage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0" y="1511808"/>
            <a:ext cx="3758183" cy="48707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888" y="1504188"/>
            <a:ext cx="3761232" cy="48661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6532" y="1520952"/>
            <a:ext cx="3755136" cy="4852416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074926" y="6611873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0951" rIns="0" bIns="0" rtlCol="0" vert="horz">
            <a:spAutoFit/>
          </a:bodyPr>
          <a:lstStyle/>
          <a:p>
            <a:pPr marL="1570355">
              <a:lnSpc>
                <a:spcPct val="100000"/>
              </a:lnSpc>
              <a:spcBef>
                <a:spcPts val="105"/>
              </a:spcBef>
            </a:pPr>
            <a:r>
              <a:rPr dirty="0" sz="4400" spc="-310"/>
              <a:t>Campus</a:t>
            </a:r>
            <a:r>
              <a:rPr dirty="0" sz="4400" spc="-110"/>
              <a:t> </a:t>
            </a:r>
            <a:r>
              <a:rPr dirty="0" sz="4400" spc="-200"/>
              <a:t>Zero</a:t>
            </a:r>
            <a:r>
              <a:rPr dirty="0" sz="4400" spc="-110"/>
              <a:t> </a:t>
            </a:r>
            <a:r>
              <a:rPr dirty="0" sz="4400" spc="-190"/>
              <a:t>Waste</a:t>
            </a:r>
            <a:r>
              <a:rPr dirty="0" sz="4400" spc="-105"/>
              <a:t> </a:t>
            </a:r>
            <a:r>
              <a:rPr dirty="0" sz="4400" spc="-165"/>
              <a:t>Signage</a:t>
            </a:r>
            <a:endParaRPr sz="4400"/>
          </a:p>
        </p:txBody>
      </p:sp>
      <p:sp>
        <p:nvSpPr>
          <p:cNvPr id="3" name="object 3" descr=""/>
          <p:cNvSpPr/>
          <p:nvPr/>
        </p:nvSpPr>
        <p:spPr>
          <a:xfrm>
            <a:off x="2074926" y="6611873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80" y="1277177"/>
            <a:ext cx="4743091" cy="52641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863" y="1214657"/>
            <a:ext cx="4363651" cy="52680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1853" rIns="0" bIns="0" rtlCol="0" vert="horz">
            <a:spAutoFit/>
          </a:bodyPr>
          <a:lstStyle/>
          <a:p>
            <a:pPr marL="1570355">
              <a:lnSpc>
                <a:spcPct val="100000"/>
              </a:lnSpc>
              <a:spcBef>
                <a:spcPts val="100"/>
              </a:spcBef>
            </a:pPr>
            <a:r>
              <a:rPr dirty="0" sz="4400" spc="-310"/>
              <a:t>Campus</a:t>
            </a:r>
            <a:r>
              <a:rPr dirty="0" sz="4400" spc="-110"/>
              <a:t> </a:t>
            </a:r>
            <a:r>
              <a:rPr dirty="0" sz="4400" spc="-200"/>
              <a:t>Zero</a:t>
            </a:r>
            <a:r>
              <a:rPr dirty="0" sz="4400" spc="-110"/>
              <a:t> </a:t>
            </a:r>
            <a:r>
              <a:rPr dirty="0" sz="4400" spc="-190"/>
              <a:t>Waste</a:t>
            </a:r>
            <a:r>
              <a:rPr dirty="0" sz="4400" spc="-105"/>
              <a:t> </a:t>
            </a:r>
            <a:r>
              <a:rPr dirty="0" sz="4400" spc="-165"/>
              <a:t>Signage</a:t>
            </a:r>
            <a:endParaRPr sz="4400"/>
          </a:p>
        </p:txBody>
      </p:sp>
      <p:sp>
        <p:nvSpPr>
          <p:cNvPr id="3" name="object 3" descr=""/>
          <p:cNvSpPr/>
          <p:nvPr/>
        </p:nvSpPr>
        <p:spPr>
          <a:xfrm>
            <a:off x="2074926" y="6611873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92" y="1478280"/>
            <a:ext cx="2927604" cy="487070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9143" y="1478280"/>
            <a:ext cx="2948940" cy="48707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154679" y="1924811"/>
              <a:ext cx="9037320" cy="2842260"/>
            </a:xfrm>
            <a:custGeom>
              <a:avLst/>
              <a:gdLst/>
              <a:ahLst/>
              <a:cxnLst/>
              <a:rect l="l" t="t" r="r" b="b"/>
              <a:pathLst>
                <a:path w="9037320" h="2842260">
                  <a:moveTo>
                    <a:pt x="9036939" y="0"/>
                  </a:moveTo>
                  <a:lnTo>
                    <a:pt x="0" y="0"/>
                  </a:lnTo>
                  <a:lnTo>
                    <a:pt x="0" y="2842260"/>
                  </a:lnTo>
                  <a:lnTo>
                    <a:pt x="9036939" y="2842260"/>
                  </a:lnTo>
                  <a:lnTo>
                    <a:pt x="90369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0720" y="1792046"/>
            <a:ext cx="6093460" cy="2952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dirty="0" sz="9600" spc="-715">
                <a:solidFill>
                  <a:srgbClr val="000000"/>
                </a:solidFill>
              </a:rPr>
              <a:t>FS</a:t>
            </a:r>
            <a:r>
              <a:rPr dirty="0" sz="9600" spc="-325">
                <a:solidFill>
                  <a:srgbClr val="000000"/>
                </a:solidFill>
              </a:rPr>
              <a:t> </a:t>
            </a:r>
            <a:r>
              <a:rPr dirty="0" sz="9600" spc="-705">
                <a:solidFill>
                  <a:srgbClr val="000000"/>
                </a:solidFill>
              </a:rPr>
              <a:t>Annex</a:t>
            </a:r>
            <a:r>
              <a:rPr dirty="0" sz="9600" spc="-330">
                <a:solidFill>
                  <a:srgbClr val="000000"/>
                </a:solidFill>
              </a:rPr>
              <a:t> </a:t>
            </a:r>
            <a:r>
              <a:rPr dirty="0" sz="9600" spc="-1160">
                <a:solidFill>
                  <a:srgbClr val="000000"/>
                </a:solidFill>
              </a:rPr>
              <a:t>A </a:t>
            </a:r>
            <a:r>
              <a:rPr dirty="0" sz="9600" spc="-434">
                <a:solidFill>
                  <a:srgbClr val="000000"/>
                </a:solidFill>
              </a:rPr>
              <a:t>Zero</a:t>
            </a:r>
            <a:r>
              <a:rPr dirty="0" sz="9600" spc="-385">
                <a:solidFill>
                  <a:srgbClr val="000000"/>
                </a:solidFill>
              </a:rPr>
              <a:t> </a:t>
            </a:r>
            <a:r>
              <a:rPr dirty="0" sz="9600" spc="-430">
                <a:solidFill>
                  <a:srgbClr val="000000"/>
                </a:solidFill>
              </a:rPr>
              <a:t>Waste</a:t>
            </a:r>
            <a:endParaRPr sz="9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83919" y="672071"/>
            <a:ext cx="3557270" cy="5321935"/>
          </a:xfrm>
          <a:custGeom>
            <a:avLst/>
            <a:gdLst/>
            <a:ahLst/>
            <a:cxnLst/>
            <a:rect l="l" t="t" r="r" b="b"/>
            <a:pathLst>
              <a:path w="3557270" h="5321935">
                <a:moveTo>
                  <a:pt x="3556888" y="0"/>
                </a:moveTo>
                <a:lnTo>
                  <a:pt x="0" y="0"/>
                </a:lnTo>
                <a:lnTo>
                  <a:pt x="0" y="5321808"/>
                </a:lnTo>
                <a:lnTo>
                  <a:pt x="3556888" y="5321808"/>
                </a:lnTo>
                <a:lnTo>
                  <a:pt x="3556888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5922" y="293623"/>
            <a:ext cx="671830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30"/>
              <a:t>About</a:t>
            </a:r>
            <a:r>
              <a:rPr dirty="0" spc="-415"/>
              <a:t> </a:t>
            </a:r>
            <a:r>
              <a:rPr dirty="0" spc="-254"/>
              <a:t>the</a:t>
            </a:r>
            <a:r>
              <a:rPr dirty="0" spc="-430"/>
              <a:t> </a:t>
            </a:r>
            <a:r>
              <a:rPr dirty="0" spc="-280"/>
              <a:t>Initiative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1318260" y="1132332"/>
            <a:ext cx="5059680" cy="4401820"/>
            <a:chOff x="1318260" y="1132332"/>
            <a:chExt cx="5059680" cy="44018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444" y="1382268"/>
              <a:ext cx="4730496" cy="415137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18260" y="1132332"/>
              <a:ext cx="1099185" cy="1097280"/>
            </a:xfrm>
            <a:custGeom>
              <a:avLst/>
              <a:gdLst/>
              <a:ahLst/>
              <a:cxnLst/>
              <a:rect l="l" t="t" r="r" b="b"/>
              <a:pathLst>
                <a:path w="1099185" h="1097280">
                  <a:moveTo>
                    <a:pt x="549402" y="0"/>
                  </a:moveTo>
                  <a:lnTo>
                    <a:pt x="491490" y="3047"/>
                  </a:lnTo>
                  <a:lnTo>
                    <a:pt x="435228" y="11810"/>
                  </a:lnTo>
                  <a:lnTo>
                    <a:pt x="381000" y="26288"/>
                  </a:lnTo>
                  <a:lnTo>
                    <a:pt x="329184" y="45846"/>
                  </a:lnTo>
                  <a:lnTo>
                    <a:pt x="280034" y="70357"/>
                  </a:lnTo>
                  <a:lnTo>
                    <a:pt x="233806" y="99440"/>
                  </a:lnTo>
                  <a:lnTo>
                    <a:pt x="190881" y="132968"/>
                  </a:lnTo>
                  <a:lnTo>
                    <a:pt x="151384" y="170433"/>
                  </a:lnTo>
                  <a:lnTo>
                    <a:pt x="115824" y="211581"/>
                  </a:lnTo>
                  <a:lnTo>
                    <a:pt x="84455" y="256158"/>
                  </a:lnTo>
                  <a:lnTo>
                    <a:pt x="57531" y="303910"/>
                  </a:lnTo>
                  <a:lnTo>
                    <a:pt x="35433" y="354329"/>
                  </a:lnTo>
                  <a:lnTo>
                    <a:pt x="18415" y="407288"/>
                  </a:lnTo>
                  <a:lnTo>
                    <a:pt x="6731" y="462406"/>
                  </a:lnTo>
                  <a:lnTo>
                    <a:pt x="762" y="519556"/>
                  </a:lnTo>
                  <a:lnTo>
                    <a:pt x="0" y="548639"/>
                  </a:lnTo>
                  <a:lnTo>
                    <a:pt x="762" y="577850"/>
                  </a:lnTo>
                  <a:lnTo>
                    <a:pt x="6731" y="634872"/>
                  </a:lnTo>
                  <a:lnTo>
                    <a:pt x="18415" y="689990"/>
                  </a:lnTo>
                  <a:lnTo>
                    <a:pt x="35433" y="742950"/>
                  </a:lnTo>
                  <a:lnTo>
                    <a:pt x="57531" y="793495"/>
                  </a:lnTo>
                  <a:lnTo>
                    <a:pt x="84455" y="841120"/>
                  </a:lnTo>
                  <a:lnTo>
                    <a:pt x="115824" y="885697"/>
                  </a:lnTo>
                  <a:lnTo>
                    <a:pt x="151384" y="926845"/>
                  </a:lnTo>
                  <a:lnTo>
                    <a:pt x="190881" y="964310"/>
                  </a:lnTo>
                  <a:lnTo>
                    <a:pt x="233806" y="997838"/>
                  </a:lnTo>
                  <a:lnTo>
                    <a:pt x="280034" y="1026921"/>
                  </a:lnTo>
                  <a:lnTo>
                    <a:pt x="329184" y="1051432"/>
                  </a:lnTo>
                  <a:lnTo>
                    <a:pt x="381000" y="1070990"/>
                  </a:lnTo>
                  <a:lnTo>
                    <a:pt x="435228" y="1085468"/>
                  </a:lnTo>
                  <a:lnTo>
                    <a:pt x="491490" y="1094231"/>
                  </a:lnTo>
                  <a:lnTo>
                    <a:pt x="549402" y="1097279"/>
                  </a:lnTo>
                  <a:lnTo>
                    <a:pt x="578612" y="1096517"/>
                  </a:lnTo>
                  <a:lnTo>
                    <a:pt x="635762" y="1090548"/>
                  </a:lnTo>
                  <a:lnTo>
                    <a:pt x="691007" y="1078864"/>
                  </a:lnTo>
                  <a:lnTo>
                    <a:pt x="743966" y="1061846"/>
                  </a:lnTo>
                  <a:lnTo>
                    <a:pt x="794512" y="1039748"/>
                  </a:lnTo>
                  <a:lnTo>
                    <a:pt x="842264" y="1012951"/>
                  </a:lnTo>
                  <a:lnTo>
                    <a:pt x="886967" y="981582"/>
                  </a:lnTo>
                  <a:lnTo>
                    <a:pt x="928116" y="946022"/>
                  </a:lnTo>
                  <a:lnTo>
                    <a:pt x="965708" y="906779"/>
                  </a:lnTo>
                  <a:lnTo>
                    <a:pt x="999109" y="863853"/>
                  </a:lnTo>
                  <a:lnTo>
                    <a:pt x="1028319" y="817626"/>
                  </a:lnTo>
                  <a:lnTo>
                    <a:pt x="1052957" y="768476"/>
                  </a:lnTo>
                  <a:lnTo>
                    <a:pt x="1072515" y="716788"/>
                  </a:lnTo>
                  <a:lnTo>
                    <a:pt x="1086866" y="662685"/>
                  </a:lnTo>
                  <a:lnTo>
                    <a:pt x="1095756" y="606551"/>
                  </a:lnTo>
                  <a:lnTo>
                    <a:pt x="1098804" y="548639"/>
                  </a:lnTo>
                  <a:lnTo>
                    <a:pt x="1098042" y="519556"/>
                  </a:lnTo>
                  <a:lnTo>
                    <a:pt x="1092073" y="462406"/>
                  </a:lnTo>
                  <a:lnTo>
                    <a:pt x="1080389" y="407288"/>
                  </a:lnTo>
                  <a:lnTo>
                    <a:pt x="1063371" y="354329"/>
                  </a:lnTo>
                  <a:lnTo>
                    <a:pt x="1041272" y="303910"/>
                  </a:lnTo>
                  <a:lnTo>
                    <a:pt x="1014348" y="256158"/>
                  </a:lnTo>
                  <a:lnTo>
                    <a:pt x="982979" y="211581"/>
                  </a:lnTo>
                  <a:lnTo>
                    <a:pt x="947420" y="170433"/>
                  </a:lnTo>
                  <a:lnTo>
                    <a:pt x="907922" y="132968"/>
                  </a:lnTo>
                  <a:lnTo>
                    <a:pt x="864997" y="99440"/>
                  </a:lnTo>
                  <a:lnTo>
                    <a:pt x="818769" y="70357"/>
                  </a:lnTo>
                  <a:lnTo>
                    <a:pt x="769620" y="45846"/>
                  </a:lnTo>
                  <a:lnTo>
                    <a:pt x="717804" y="26288"/>
                  </a:lnTo>
                  <a:lnTo>
                    <a:pt x="663575" y="11810"/>
                  </a:lnTo>
                  <a:lnTo>
                    <a:pt x="607314" y="3047"/>
                  </a:lnTo>
                  <a:lnTo>
                    <a:pt x="549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630669" y="1506423"/>
            <a:ext cx="5194300" cy="429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Facilities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Services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Annex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committed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being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zero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waste facility.</a:t>
            </a:r>
            <a:endParaRPr sz="2800">
              <a:latin typeface="Calibri"/>
              <a:cs typeface="Calibri"/>
            </a:endParaRPr>
          </a:p>
          <a:p>
            <a:pPr marL="469900" marR="246379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out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limit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landfill waste,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accelerate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recycling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introduce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composting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our </a:t>
            </a:r>
            <a:r>
              <a:rPr dirty="0" sz="2800" spc="-10">
                <a:latin typeface="Calibri"/>
                <a:cs typeface="Calibri"/>
              </a:rPr>
              <a:t>offices</a:t>
            </a:r>
            <a:endParaRPr sz="2800">
              <a:latin typeface="Calibri"/>
              <a:cs typeface="Calibri"/>
            </a:endParaRPr>
          </a:p>
          <a:p>
            <a:pPr marL="469900" marR="60261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Calibri"/>
                <a:cs typeface="Calibri"/>
              </a:rPr>
              <a:t>Prior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our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initiative,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each </a:t>
            </a:r>
            <a:r>
              <a:rPr dirty="0" sz="2800">
                <a:latin typeface="Calibri"/>
                <a:cs typeface="Calibri"/>
              </a:rPr>
              <a:t>office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own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waste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recycle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bins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47622" y="1514347"/>
            <a:ext cx="639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Before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83919" y="672071"/>
            <a:ext cx="3557270" cy="5321935"/>
          </a:xfrm>
          <a:custGeom>
            <a:avLst/>
            <a:gdLst/>
            <a:ahLst/>
            <a:cxnLst/>
            <a:rect l="l" t="t" r="r" b="b"/>
            <a:pathLst>
              <a:path w="3557270" h="5321935">
                <a:moveTo>
                  <a:pt x="3556888" y="0"/>
                </a:moveTo>
                <a:lnTo>
                  <a:pt x="0" y="0"/>
                </a:lnTo>
                <a:lnTo>
                  <a:pt x="0" y="5321808"/>
                </a:lnTo>
                <a:lnTo>
                  <a:pt x="3556888" y="5321808"/>
                </a:lnTo>
                <a:lnTo>
                  <a:pt x="3556888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5922" y="293623"/>
            <a:ext cx="671830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30"/>
              <a:t>About</a:t>
            </a:r>
            <a:r>
              <a:rPr dirty="0" spc="-415"/>
              <a:t> </a:t>
            </a:r>
            <a:r>
              <a:rPr dirty="0" spc="-254"/>
              <a:t>the</a:t>
            </a:r>
            <a:r>
              <a:rPr dirty="0" spc="-430"/>
              <a:t> </a:t>
            </a:r>
            <a:r>
              <a:rPr dirty="0" spc="-280"/>
              <a:t>Initiative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846569" y="1929206"/>
            <a:ext cx="4834890" cy="429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267335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removed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each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individual </a:t>
            </a:r>
            <a:r>
              <a:rPr dirty="0" sz="2800">
                <a:latin typeface="Calibri"/>
                <a:cs typeface="Calibri"/>
              </a:rPr>
              <a:t>bins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moved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towards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community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waste,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recycling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composting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station.</a:t>
            </a:r>
            <a:endParaRPr sz="2800">
              <a:latin typeface="Calibri"/>
              <a:cs typeface="Calibri"/>
            </a:endParaRPr>
          </a:p>
          <a:p>
            <a:pPr marL="469900" marR="13716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reduced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our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bins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15 </a:t>
            </a:r>
            <a:r>
              <a:rPr dirty="0" sz="2800">
                <a:latin typeface="Calibri"/>
                <a:cs typeface="Calibri"/>
              </a:rPr>
              <a:t>trash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recycle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cans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3 </a:t>
            </a:r>
            <a:r>
              <a:rPr dirty="0" sz="2800" spc="-10">
                <a:latin typeface="Calibri"/>
                <a:cs typeface="Calibri"/>
              </a:rPr>
              <a:t>community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bins.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Calibri"/>
                <a:cs typeface="Calibri"/>
              </a:rPr>
              <a:t>Color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coded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biodegradable </a:t>
            </a:r>
            <a:r>
              <a:rPr dirty="0" sz="2800">
                <a:latin typeface="Calibri"/>
                <a:cs typeface="Calibri"/>
              </a:rPr>
              <a:t>bags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associated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color </a:t>
            </a:r>
            <a:r>
              <a:rPr dirty="0" sz="2800">
                <a:latin typeface="Calibri"/>
                <a:cs typeface="Calibri"/>
              </a:rPr>
              <a:t>bins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waste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streams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18260" y="1132332"/>
            <a:ext cx="5448300" cy="4669790"/>
            <a:chOff x="1318260" y="1132332"/>
            <a:chExt cx="5448300" cy="466979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60" y="1796796"/>
              <a:ext cx="4838699" cy="40050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18260" y="1132332"/>
              <a:ext cx="1099185" cy="1097280"/>
            </a:xfrm>
            <a:custGeom>
              <a:avLst/>
              <a:gdLst/>
              <a:ahLst/>
              <a:cxnLst/>
              <a:rect l="l" t="t" r="r" b="b"/>
              <a:pathLst>
                <a:path w="1099185" h="1097280">
                  <a:moveTo>
                    <a:pt x="549402" y="0"/>
                  </a:moveTo>
                  <a:lnTo>
                    <a:pt x="491490" y="3047"/>
                  </a:lnTo>
                  <a:lnTo>
                    <a:pt x="435228" y="11810"/>
                  </a:lnTo>
                  <a:lnTo>
                    <a:pt x="381000" y="26288"/>
                  </a:lnTo>
                  <a:lnTo>
                    <a:pt x="329184" y="45846"/>
                  </a:lnTo>
                  <a:lnTo>
                    <a:pt x="280034" y="70357"/>
                  </a:lnTo>
                  <a:lnTo>
                    <a:pt x="233806" y="99440"/>
                  </a:lnTo>
                  <a:lnTo>
                    <a:pt x="190881" y="132968"/>
                  </a:lnTo>
                  <a:lnTo>
                    <a:pt x="151384" y="170433"/>
                  </a:lnTo>
                  <a:lnTo>
                    <a:pt x="115824" y="211581"/>
                  </a:lnTo>
                  <a:lnTo>
                    <a:pt x="84455" y="256158"/>
                  </a:lnTo>
                  <a:lnTo>
                    <a:pt x="57531" y="303910"/>
                  </a:lnTo>
                  <a:lnTo>
                    <a:pt x="35433" y="354329"/>
                  </a:lnTo>
                  <a:lnTo>
                    <a:pt x="18415" y="407288"/>
                  </a:lnTo>
                  <a:lnTo>
                    <a:pt x="6731" y="462406"/>
                  </a:lnTo>
                  <a:lnTo>
                    <a:pt x="762" y="519556"/>
                  </a:lnTo>
                  <a:lnTo>
                    <a:pt x="0" y="548639"/>
                  </a:lnTo>
                  <a:lnTo>
                    <a:pt x="762" y="577850"/>
                  </a:lnTo>
                  <a:lnTo>
                    <a:pt x="6731" y="634872"/>
                  </a:lnTo>
                  <a:lnTo>
                    <a:pt x="18415" y="689990"/>
                  </a:lnTo>
                  <a:lnTo>
                    <a:pt x="35433" y="742950"/>
                  </a:lnTo>
                  <a:lnTo>
                    <a:pt x="57531" y="793495"/>
                  </a:lnTo>
                  <a:lnTo>
                    <a:pt x="84455" y="841120"/>
                  </a:lnTo>
                  <a:lnTo>
                    <a:pt x="115824" y="885697"/>
                  </a:lnTo>
                  <a:lnTo>
                    <a:pt x="151384" y="926845"/>
                  </a:lnTo>
                  <a:lnTo>
                    <a:pt x="190881" y="964310"/>
                  </a:lnTo>
                  <a:lnTo>
                    <a:pt x="233806" y="997838"/>
                  </a:lnTo>
                  <a:lnTo>
                    <a:pt x="280034" y="1026921"/>
                  </a:lnTo>
                  <a:lnTo>
                    <a:pt x="329184" y="1051432"/>
                  </a:lnTo>
                  <a:lnTo>
                    <a:pt x="381000" y="1070990"/>
                  </a:lnTo>
                  <a:lnTo>
                    <a:pt x="435228" y="1085468"/>
                  </a:lnTo>
                  <a:lnTo>
                    <a:pt x="491490" y="1094231"/>
                  </a:lnTo>
                  <a:lnTo>
                    <a:pt x="549402" y="1097279"/>
                  </a:lnTo>
                  <a:lnTo>
                    <a:pt x="578612" y="1096517"/>
                  </a:lnTo>
                  <a:lnTo>
                    <a:pt x="635762" y="1090548"/>
                  </a:lnTo>
                  <a:lnTo>
                    <a:pt x="691007" y="1078864"/>
                  </a:lnTo>
                  <a:lnTo>
                    <a:pt x="743966" y="1061846"/>
                  </a:lnTo>
                  <a:lnTo>
                    <a:pt x="794512" y="1039748"/>
                  </a:lnTo>
                  <a:lnTo>
                    <a:pt x="842264" y="1012951"/>
                  </a:lnTo>
                  <a:lnTo>
                    <a:pt x="886967" y="981582"/>
                  </a:lnTo>
                  <a:lnTo>
                    <a:pt x="928116" y="946022"/>
                  </a:lnTo>
                  <a:lnTo>
                    <a:pt x="965708" y="906779"/>
                  </a:lnTo>
                  <a:lnTo>
                    <a:pt x="999109" y="863853"/>
                  </a:lnTo>
                  <a:lnTo>
                    <a:pt x="1028319" y="817626"/>
                  </a:lnTo>
                  <a:lnTo>
                    <a:pt x="1052957" y="768476"/>
                  </a:lnTo>
                  <a:lnTo>
                    <a:pt x="1072515" y="716788"/>
                  </a:lnTo>
                  <a:lnTo>
                    <a:pt x="1086866" y="662685"/>
                  </a:lnTo>
                  <a:lnTo>
                    <a:pt x="1095756" y="606551"/>
                  </a:lnTo>
                  <a:lnTo>
                    <a:pt x="1098804" y="548639"/>
                  </a:lnTo>
                  <a:lnTo>
                    <a:pt x="1098042" y="519556"/>
                  </a:lnTo>
                  <a:lnTo>
                    <a:pt x="1092073" y="462406"/>
                  </a:lnTo>
                  <a:lnTo>
                    <a:pt x="1080389" y="407288"/>
                  </a:lnTo>
                  <a:lnTo>
                    <a:pt x="1063371" y="354329"/>
                  </a:lnTo>
                  <a:lnTo>
                    <a:pt x="1041272" y="303910"/>
                  </a:lnTo>
                  <a:lnTo>
                    <a:pt x="1014348" y="256158"/>
                  </a:lnTo>
                  <a:lnTo>
                    <a:pt x="982979" y="211581"/>
                  </a:lnTo>
                  <a:lnTo>
                    <a:pt x="947420" y="170433"/>
                  </a:lnTo>
                  <a:lnTo>
                    <a:pt x="907922" y="132968"/>
                  </a:lnTo>
                  <a:lnTo>
                    <a:pt x="864997" y="99440"/>
                  </a:lnTo>
                  <a:lnTo>
                    <a:pt x="818769" y="70357"/>
                  </a:lnTo>
                  <a:lnTo>
                    <a:pt x="769620" y="45846"/>
                  </a:lnTo>
                  <a:lnTo>
                    <a:pt x="717804" y="26288"/>
                  </a:lnTo>
                  <a:lnTo>
                    <a:pt x="663575" y="11810"/>
                  </a:lnTo>
                  <a:lnTo>
                    <a:pt x="607314" y="3047"/>
                  </a:lnTo>
                  <a:lnTo>
                    <a:pt x="549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619250" y="1514347"/>
            <a:ext cx="4959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3383915"/>
            </a:xfrm>
            <a:custGeom>
              <a:avLst/>
              <a:gdLst/>
              <a:ahLst/>
              <a:cxnLst/>
              <a:rect l="l" t="t" r="r" b="b"/>
              <a:pathLst>
                <a:path w="12192000" h="3383915">
                  <a:moveTo>
                    <a:pt x="0" y="3383326"/>
                  </a:moveTo>
                  <a:lnTo>
                    <a:pt x="12191746" y="3383326"/>
                  </a:lnTo>
                  <a:lnTo>
                    <a:pt x="12191746" y="0"/>
                  </a:lnTo>
                  <a:lnTo>
                    <a:pt x="0" y="0"/>
                  </a:lnTo>
                  <a:lnTo>
                    <a:pt x="0" y="3383326"/>
                  </a:lnTo>
                  <a:close/>
                </a:path>
              </a:pathLst>
            </a:custGeom>
            <a:solidFill>
              <a:srgbClr val="2C6C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383326"/>
              <a:ext cx="12192000" cy="3474720"/>
            </a:xfrm>
            <a:custGeom>
              <a:avLst/>
              <a:gdLst/>
              <a:ahLst/>
              <a:cxnLst/>
              <a:rect l="l" t="t" r="r" b="b"/>
              <a:pathLst>
                <a:path w="12192000" h="3474720">
                  <a:moveTo>
                    <a:pt x="12191746" y="0"/>
                  </a:moveTo>
                  <a:lnTo>
                    <a:pt x="0" y="0"/>
                  </a:lnTo>
                  <a:lnTo>
                    <a:pt x="0" y="3474339"/>
                  </a:lnTo>
                  <a:lnTo>
                    <a:pt x="12191746" y="3474339"/>
                  </a:lnTo>
                  <a:lnTo>
                    <a:pt x="12191746" y="0"/>
                  </a:lnTo>
                  <a:close/>
                </a:path>
              </a:pathLst>
            </a:custGeom>
            <a:solidFill>
              <a:srgbClr val="FFC5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6124955"/>
              <a:ext cx="373380" cy="5410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5474208"/>
              <a:ext cx="373380" cy="5410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4824984"/>
              <a:ext cx="373380" cy="5410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4174235"/>
              <a:ext cx="373380" cy="5410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3525011"/>
              <a:ext cx="373380" cy="5410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60" y="6124955"/>
              <a:ext cx="373379" cy="5410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6" y="5472684"/>
              <a:ext cx="373380" cy="54102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891" y="4824984"/>
              <a:ext cx="373379" cy="5410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6" y="4172711"/>
              <a:ext cx="373380" cy="5410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6" y="3521964"/>
              <a:ext cx="373380" cy="5410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351" y="3521964"/>
              <a:ext cx="373380" cy="5410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4172711"/>
              <a:ext cx="373380" cy="54101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4811267"/>
              <a:ext cx="373380" cy="54254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5472684"/>
              <a:ext cx="373380" cy="54102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6132576"/>
              <a:ext cx="373380" cy="54102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925567" y="4262628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5" h="1099185">
                  <a:moveTo>
                    <a:pt x="549402" y="0"/>
                  </a:moveTo>
                  <a:lnTo>
                    <a:pt x="491490" y="3048"/>
                  </a:lnTo>
                  <a:lnTo>
                    <a:pt x="435229" y="11938"/>
                  </a:lnTo>
                  <a:lnTo>
                    <a:pt x="381000" y="26289"/>
                  </a:lnTo>
                  <a:lnTo>
                    <a:pt x="329184" y="45847"/>
                  </a:lnTo>
                  <a:lnTo>
                    <a:pt x="280035" y="70485"/>
                  </a:lnTo>
                  <a:lnTo>
                    <a:pt x="233807" y="99695"/>
                  </a:lnTo>
                  <a:lnTo>
                    <a:pt x="190881" y="133096"/>
                  </a:lnTo>
                  <a:lnTo>
                    <a:pt x="151384" y="170688"/>
                  </a:lnTo>
                  <a:lnTo>
                    <a:pt x="115824" y="211836"/>
                  </a:lnTo>
                  <a:lnTo>
                    <a:pt x="84455" y="256540"/>
                  </a:lnTo>
                  <a:lnTo>
                    <a:pt x="57531" y="304292"/>
                  </a:lnTo>
                  <a:lnTo>
                    <a:pt x="35433" y="354838"/>
                  </a:lnTo>
                  <a:lnTo>
                    <a:pt x="18415" y="407924"/>
                  </a:lnTo>
                  <a:lnTo>
                    <a:pt x="6731" y="463042"/>
                  </a:lnTo>
                  <a:lnTo>
                    <a:pt x="762" y="520192"/>
                  </a:lnTo>
                  <a:lnTo>
                    <a:pt x="0" y="549402"/>
                  </a:lnTo>
                  <a:lnTo>
                    <a:pt x="762" y="578612"/>
                  </a:lnTo>
                  <a:lnTo>
                    <a:pt x="6731" y="635762"/>
                  </a:lnTo>
                  <a:lnTo>
                    <a:pt x="18415" y="691007"/>
                  </a:lnTo>
                  <a:lnTo>
                    <a:pt x="35433" y="743966"/>
                  </a:lnTo>
                  <a:lnTo>
                    <a:pt x="57531" y="794512"/>
                  </a:lnTo>
                  <a:lnTo>
                    <a:pt x="84455" y="842264"/>
                  </a:lnTo>
                  <a:lnTo>
                    <a:pt x="115824" y="886968"/>
                  </a:lnTo>
                  <a:lnTo>
                    <a:pt x="151384" y="928116"/>
                  </a:lnTo>
                  <a:lnTo>
                    <a:pt x="190881" y="965708"/>
                  </a:lnTo>
                  <a:lnTo>
                    <a:pt x="233807" y="999109"/>
                  </a:lnTo>
                  <a:lnTo>
                    <a:pt x="280035" y="1028319"/>
                  </a:lnTo>
                  <a:lnTo>
                    <a:pt x="329184" y="1052957"/>
                  </a:lnTo>
                  <a:lnTo>
                    <a:pt x="381000" y="1072515"/>
                  </a:lnTo>
                  <a:lnTo>
                    <a:pt x="435229" y="1086866"/>
                  </a:lnTo>
                  <a:lnTo>
                    <a:pt x="491490" y="1095756"/>
                  </a:lnTo>
                  <a:lnTo>
                    <a:pt x="549402" y="1098804"/>
                  </a:lnTo>
                  <a:lnTo>
                    <a:pt x="578612" y="1098042"/>
                  </a:lnTo>
                  <a:lnTo>
                    <a:pt x="635762" y="1092073"/>
                  </a:lnTo>
                  <a:lnTo>
                    <a:pt x="691007" y="1080389"/>
                  </a:lnTo>
                  <a:lnTo>
                    <a:pt x="743966" y="1063371"/>
                  </a:lnTo>
                  <a:lnTo>
                    <a:pt x="794512" y="1041273"/>
                  </a:lnTo>
                  <a:lnTo>
                    <a:pt x="842264" y="1014349"/>
                  </a:lnTo>
                  <a:lnTo>
                    <a:pt x="886968" y="982980"/>
                  </a:lnTo>
                  <a:lnTo>
                    <a:pt x="928116" y="947420"/>
                  </a:lnTo>
                  <a:lnTo>
                    <a:pt x="965708" y="907923"/>
                  </a:lnTo>
                  <a:lnTo>
                    <a:pt x="999109" y="864997"/>
                  </a:lnTo>
                  <a:lnTo>
                    <a:pt x="1028319" y="818769"/>
                  </a:lnTo>
                  <a:lnTo>
                    <a:pt x="1052957" y="769620"/>
                  </a:lnTo>
                  <a:lnTo>
                    <a:pt x="1072515" y="717804"/>
                  </a:lnTo>
                  <a:lnTo>
                    <a:pt x="1086866" y="663575"/>
                  </a:lnTo>
                  <a:lnTo>
                    <a:pt x="1095756" y="607314"/>
                  </a:lnTo>
                  <a:lnTo>
                    <a:pt x="1098804" y="549402"/>
                  </a:lnTo>
                  <a:lnTo>
                    <a:pt x="1098042" y="520192"/>
                  </a:lnTo>
                  <a:lnTo>
                    <a:pt x="1092073" y="463042"/>
                  </a:lnTo>
                  <a:lnTo>
                    <a:pt x="1080389" y="407924"/>
                  </a:lnTo>
                  <a:lnTo>
                    <a:pt x="1063371" y="354838"/>
                  </a:lnTo>
                  <a:lnTo>
                    <a:pt x="1041273" y="304292"/>
                  </a:lnTo>
                  <a:lnTo>
                    <a:pt x="1014349" y="256540"/>
                  </a:lnTo>
                  <a:lnTo>
                    <a:pt x="982980" y="211836"/>
                  </a:lnTo>
                  <a:lnTo>
                    <a:pt x="947420" y="170688"/>
                  </a:lnTo>
                  <a:lnTo>
                    <a:pt x="907923" y="133096"/>
                  </a:lnTo>
                  <a:lnTo>
                    <a:pt x="864997" y="99695"/>
                  </a:lnTo>
                  <a:lnTo>
                    <a:pt x="818769" y="70485"/>
                  </a:lnTo>
                  <a:lnTo>
                    <a:pt x="769620" y="45847"/>
                  </a:lnTo>
                  <a:lnTo>
                    <a:pt x="717804" y="26289"/>
                  </a:lnTo>
                  <a:lnTo>
                    <a:pt x="663575" y="11938"/>
                  </a:lnTo>
                  <a:lnTo>
                    <a:pt x="607314" y="3048"/>
                  </a:lnTo>
                  <a:lnTo>
                    <a:pt x="549402" y="0"/>
                  </a:lnTo>
                  <a:close/>
                </a:path>
              </a:pathLst>
            </a:custGeom>
            <a:solidFill>
              <a:srgbClr val="2C6C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332603" y="4646167"/>
            <a:ext cx="280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78180" y="2170176"/>
            <a:ext cx="11231880" cy="4590415"/>
            <a:chOff x="678180" y="2170176"/>
            <a:chExt cx="11231880" cy="4590415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1" y="6132576"/>
              <a:ext cx="457200" cy="5593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1" y="5477255"/>
              <a:ext cx="457200" cy="55930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1" y="4821936"/>
              <a:ext cx="457200" cy="5593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1" y="4166616"/>
              <a:ext cx="457200" cy="5593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1" y="3512820"/>
              <a:ext cx="457200" cy="55930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6143244"/>
              <a:ext cx="457200" cy="5608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487923"/>
              <a:ext cx="457200" cy="56083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4832604"/>
              <a:ext cx="457200" cy="55930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4177283"/>
              <a:ext cx="457200" cy="5593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3503676"/>
              <a:ext cx="457200" cy="55930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9768" y="6117335"/>
              <a:ext cx="457200" cy="55930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9768" y="5472684"/>
              <a:ext cx="457200" cy="55930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9768" y="4803648"/>
              <a:ext cx="457200" cy="56083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9768" y="4149852"/>
              <a:ext cx="457200" cy="56083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9768" y="3497580"/>
              <a:ext cx="457200" cy="55930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371" y="3531106"/>
              <a:ext cx="1853183" cy="321106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78180" y="2170176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5" h="1099185">
                  <a:moveTo>
                    <a:pt x="549402" y="0"/>
                  </a:moveTo>
                  <a:lnTo>
                    <a:pt x="491439" y="3048"/>
                  </a:lnTo>
                  <a:lnTo>
                    <a:pt x="435216" y="11937"/>
                  </a:lnTo>
                  <a:lnTo>
                    <a:pt x="381038" y="26288"/>
                  </a:lnTo>
                  <a:lnTo>
                    <a:pt x="329209" y="45847"/>
                  </a:lnTo>
                  <a:lnTo>
                    <a:pt x="280022" y="70485"/>
                  </a:lnTo>
                  <a:lnTo>
                    <a:pt x="233794" y="99695"/>
                  </a:lnTo>
                  <a:lnTo>
                    <a:pt x="190817" y="133096"/>
                  </a:lnTo>
                  <a:lnTo>
                    <a:pt x="151409" y="170687"/>
                  </a:lnTo>
                  <a:lnTo>
                    <a:pt x="115862" y="211836"/>
                  </a:lnTo>
                  <a:lnTo>
                    <a:pt x="84493" y="256539"/>
                  </a:lnTo>
                  <a:lnTo>
                    <a:pt x="57581" y="304291"/>
                  </a:lnTo>
                  <a:lnTo>
                    <a:pt x="35458" y="354838"/>
                  </a:lnTo>
                  <a:lnTo>
                    <a:pt x="18402" y="407924"/>
                  </a:lnTo>
                  <a:lnTo>
                    <a:pt x="6743" y="463041"/>
                  </a:lnTo>
                  <a:lnTo>
                    <a:pt x="762" y="520191"/>
                  </a:lnTo>
                  <a:lnTo>
                    <a:pt x="0" y="549401"/>
                  </a:lnTo>
                  <a:lnTo>
                    <a:pt x="762" y="578612"/>
                  </a:lnTo>
                  <a:lnTo>
                    <a:pt x="6743" y="635762"/>
                  </a:lnTo>
                  <a:lnTo>
                    <a:pt x="18402" y="691007"/>
                  </a:lnTo>
                  <a:lnTo>
                    <a:pt x="35458" y="743965"/>
                  </a:lnTo>
                  <a:lnTo>
                    <a:pt x="57581" y="794512"/>
                  </a:lnTo>
                  <a:lnTo>
                    <a:pt x="84493" y="842263"/>
                  </a:lnTo>
                  <a:lnTo>
                    <a:pt x="115862" y="886968"/>
                  </a:lnTo>
                  <a:lnTo>
                    <a:pt x="151409" y="928115"/>
                  </a:lnTo>
                  <a:lnTo>
                    <a:pt x="190817" y="965708"/>
                  </a:lnTo>
                  <a:lnTo>
                    <a:pt x="233794" y="999109"/>
                  </a:lnTo>
                  <a:lnTo>
                    <a:pt x="280022" y="1028319"/>
                  </a:lnTo>
                  <a:lnTo>
                    <a:pt x="329209" y="1052957"/>
                  </a:lnTo>
                  <a:lnTo>
                    <a:pt x="381038" y="1072514"/>
                  </a:lnTo>
                  <a:lnTo>
                    <a:pt x="435216" y="1086865"/>
                  </a:lnTo>
                  <a:lnTo>
                    <a:pt x="491439" y="1095756"/>
                  </a:lnTo>
                  <a:lnTo>
                    <a:pt x="549402" y="1098803"/>
                  </a:lnTo>
                  <a:lnTo>
                    <a:pt x="578573" y="1098041"/>
                  </a:lnTo>
                  <a:lnTo>
                    <a:pt x="635761" y="1092073"/>
                  </a:lnTo>
                  <a:lnTo>
                    <a:pt x="691007" y="1080389"/>
                  </a:lnTo>
                  <a:lnTo>
                    <a:pt x="743966" y="1063371"/>
                  </a:lnTo>
                  <a:lnTo>
                    <a:pt x="794511" y="1041273"/>
                  </a:lnTo>
                  <a:lnTo>
                    <a:pt x="842263" y="1014349"/>
                  </a:lnTo>
                  <a:lnTo>
                    <a:pt x="886968" y="982979"/>
                  </a:lnTo>
                  <a:lnTo>
                    <a:pt x="928116" y="947420"/>
                  </a:lnTo>
                  <a:lnTo>
                    <a:pt x="965707" y="907923"/>
                  </a:lnTo>
                  <a:lnTo>
                    <a:pt x="999108" y="864997"/>
                  </a:lnTo>
                  <a:lnTo>
                    <a:pt x="1028319" y="818769"/>
                  </a:lnTo>
                  <a:lnTo>
                    <a:pt x="1052957" y="769620"/>
                  </a:lnTo>
                  <a:lnTo>
                    <a:pt x="1072514" y="717803"/>
                  </a:lnTo>
                  <a:lnTo>
                    <a:pt x="1086865" y="663575"/>
                  </a:lnTo>
                  <a:lnTo>
                    <a:pt x="1095756" y="607313"/>
                  </a:lnTo>
                  <a:lnTo>
                    <a:pt x="1098803" y="549401"/>
                  </a:lnTo>
                  <a:lnTo>
                    <a:pt x="1098042" y="520191"/>
                  </a:lnTo>
                  <a:lnTo>
                    <a:pt x="1092072" y="463041"/>
                  </a:lnTo>
                  <a:lnTo>
                    <a:pt x="1080389" y="407924"/>
                  </a:lnTo>
                  <a:lnTo>
                    <a:pt x="1063370" y="354838"/>
                  </a:lnTo>
                  <a:lnTo>
                    <a:pt x="1041272" y="304291"/>
                  </a:lnTo>
                  <a:lnTo>
                    <a:pt x="1014349" y="256539"/>
                  </a:lnTo>
                  <a:lnTo>
                    <a:pt x="982980" y="211836"/>
                  </a:lnTo>
                  <a:lnTo>
                    <a:pt x="947419" y="170687"/>
                  </a:lnTo>
                  <a:lnTo>
                    <a:pt x="907923" y="133096"/>
                  </a:lnTo>
                  <a:lnTo>
                    <a:pt x="864997" y="99695"/>
                  </a:lnTo>
                  <a:lnTo>
                    <a:pt x="818769" y="70485"/>
                  </a:lnTo>
                  <a:lnTo>
                    <a:pt x="769620" y="45847"/>
                  </a:lnTo>
                  <a:lnTo>
                    <a:pt x="717804" y="26288"/>
                  </a:lnTo>
                  <a:lnTo>
                    <a:pt x="663575" y="11937"/>
                  </a:lnTo>
                  <a:lnTo>
                    <a:pt x="607314" y="3048"/>
                  </a:lnTo>
                  <a:lnTo>
                    <a:pt x="549402" y="0"/>
                  </a:lnTo>
                  <a:close/>
                </a:path>
              </a:pathLst>
            </a:custGeom>
            <a:solidFill>
              <a:srgbClr val="FFC5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9768" y="3553968"/>
              <a:ext cx="1833372" cy="3176016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3827" y="3521962"/>
              <a:ext cx="1856231" cy="3238498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820927" y="2454909"/>
            <a:ext cx="812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15 </a:t>
            </a:r>
            <a:r>
              <a:rPr dirty="0" sz="1800" spc="-10" b="1">
                <a:latin typeface="Calibri"/>
                <a:cs typeface="Calibri"/>
              </a:rPr>
              <a:t>Trash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Cans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3409188" y="2165604"/>
            <a:ext cx="1099185" cy="1099185"/>
          </a:xfrm>
          <a:custGeom>
            <a:avLst/>
            <a:gdLst/>
            <a:ahLst/>
            <a:cxnLst/>
            <a:rect l="l" t="t" r="r" b="b"/>
            <a:pathLst>
              <a:path w="1099185" h="1099185">
                <a:moveTo>
                  <a:pt x="549401" y="0"/>
                </a:moveTo>
                <a:lnTo>
                  <a:pt x="491489" y="3048"/>
                </a:lnTo>
                <a:lnTo>
                  <a:pt x="435228" y="11937"/>
                </a:lnTo>
                <a:lnTo>
                  <a:pt x="381000" y="26288"/>
                </a:lnTo>
                <a:lnTo>
                  <a:pt x="329184" y="45847"/>
                </a:lnTo>
                <a:lnTo>
                  <a:pt x="280035" y="70485"/>
                </a:lnTo>
                <a:lnTo>
                  <a:pt x="233807" y="99695"/>
                </a:lnTo>
                <a:lnTo>
                  <a:pt x="190881" y="133096"/>
                </a:lnTo>
                <a:lnTo>
                  <a:pt x="151384" y="170687"/>
                </a:lnTo>
                <a:lnTo>
                  <a:pt x="115824" y="211836"/>
                </a:lnTo>
                <a:lnTo>
                  <a:pt x="84454" y="256540"/>
                </a:lnTo>
                <a:lnTo>
                  <a:pt x="57531" y="304292"/>
                </a:lnTo>
                <a:lnTo>
                  <a:pt x="35433" y="354838"/>
                </a:lnTo>
                <a:lnTo>
                  <a:pt x="18414" y="407924"/>
                </a:lnTo>
                <a:lnTo>
                  <a:pt x="6731" y="463042"/>
                </a:lnTo>
                <a:lnTo>
                  <a:pt x="762" y="520192"/>
                </a:lnTo>
                <a:lnTo>
                  <a:pt x="0" y="549401"/>
                </a:lnTo>
                <a:lnTo>
                  <a:pt x="762" y="578612"/>
                </a:lnTo>
                <a:lnTo>
                  <a:pt x="6731" y="635762"/>
                </a:lnTo>
                <a:lnTo>
                  <a:pt x="18414" y="691007"/>
                </a:lnTo>
                <a:lnTo>
                  <a:pt x="35433" y="743966"/>
                </a:lnTo>
                <a:lnTo>
                  <a:pt x="57531" y="794512"/>
                </a:lnTo>
                <a:lnTo>
                  <a:pt x="84454" y="842263"/>
                </a:lnTo>
                <a:lnTo>
                  <a:pt x="115824" y="886968"/>
                </a:lnTo>
                <a:lnTo>
                  <a:pt x="151384" y="928116"/>
                </a:lnTo>
                <a:lnTo>
                  <a:pt x="190881" y="965708"/>
                </a:lnTo>
                <a:lnTo>
                  <a:pt x="233807" y="999109"/>
                </a:lnTo>
                <a:lnTo>
                  <a:pt x="280035" y="1028319"/>
                </a:lnTo>
                <a:lnTo>
                  <a:pt x="329184" y="1052957"/>
                </a:lnTo>
                <a:lnTo>
                  <a:pt x="381000" y="1072515"/>
                </a:lnTo>
                <a:lnTo>
                  <a:pt x="435228" y="1086866"/>
                </a:lnTo>
                <a:lnTo>
                  <a:pt x="491489" y="1095756"/>
                </a:lnTo>
                <a:lnTo>
                  <a:pt x="549401" y="1098804"/>
                </a:lnTo>
                <a:lnTo>
                  <a:pt x="578612" y="1098042"/>
                </a:lnTo>
                <a:lnTo>
                  <a:pt x="635762" y="1092073"/>
                </a:lnTo>
                <a:lnTo>
                  <a:pt x="691007" y="1080389"/>
                </a:lnTo>
                <a:lnTo>
                  <a:pt x="743965" y="1063371"/>
                </a:lnTo>
                <a:lnTo>
                  <a:pt x="794512" y="1041273"/>
                </a:lnTo>
                <a:lnTo>
                  <a:pt x="842263" y="1014349"/>
                </a:lnTo>
                <a:lnTo>
                  <a:pt x="886967" y="982980"/>
                </a:lnTo>
                <a:lnTo>
                  <a:pt x="928115" y="947420"/>
                </a:lnTo>
                <a:lnTo>
                  <a:pt x="965708" y="907923"/>
                </a:lnTo>
                <a:lnTo>
                  <a:pt x="999109" y="864997"/>
                </a:lnTo>
                <a:lnTo>
                  <a:pt x="1028319" y="818769"/>
                </a:lnTo>
                <a:lnTo>
                  <a:pt x="1052957" y="769620"/>
                </a:lnTo>
                <a:lnTo>
                  <a:pt x="1072514" y="717804"/>
                </a:lnTo>
                <a:lnTo>
                  <a:pt x="1086865" y="663575"/>
                </a:lnTo>
                <a:lnTo>
                  <a:pt x="1095756" y="607313"/>
                </a:lnTo>
                <a:lnTo>
                  <a:pt x="1098803" y="549401"/>
                </a:lnTo>
                <a:lnTo>
                  <a:pt x="1098041" y="520192"/>
                </a:lnTo>
                <a:lnTo>
                  <a:pt x="1092073" y="463042"/>
                </a:lnTo>
                <a:lnTo>
                  <a:pt x="1080389" y="407924"/>
                </a:lnTo>
                <a:lnTo>
                  <a:pt x="1063371" y="354838"/>
                </a:lnTo>
                <a:lnTo>
                  <a:pt x="1041273" y="304292"/>
                </a:lnTo>
                <a:lnTo>
                  <a:pt x="1014349" y="256540"/>
                </a:lnTo>
                <a:lnTo>
                  <a:pt x="982979" y="211836"/>
                </a:lnTo>
                <a:lnTo>
                  <a:pt x="947420" y="170687"/>
                </a:lnTo>
                <a:lnTo>
                  <a:pt x="907923" y="133096"/>
                </a:lnTo>
                <a:lnTo>
                  <a:pt x="864997" y="99695"/>
                </a:lnTo>
                <a:lnTo>
                  <a:pt x="818769" y="70485"/>
                </a:lnTo>
                <a:lnTo>
                  <a:pt x="769620" y="45847"/>
                </a:lnTo>
                <a:lnTo>
                  <a:pt x="717803" y="26288"/>
                </a:lnTo>
                <a:lnTo>
                  <a:pt x="663575" y="11937"/>
                </a:lnTo>
                <a:lnTo>
                  <a:pt x="607313" y="3048"/>
                </a:lnTo>
                <a:lnTo>
                  <a:pt x="549401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3452876" y="2444877"/>
            <a:ext cx="101726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15</a:t>
            </a:r>
            <a:r>
              <a:rPr dirty="0" sz="1800" spc="-10" b="1">
                <a:latin typeface="Calibri"/>
                <a:cs typeface="Calibri"/>
              </a:rPr>
              <a:t> Recycle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Bins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6402324" y="2144267"/>
            <a:ext cx="5133340" cy="1138555"/>
          </a:xfrm>
          <a:custGeom>
            <a:avLst/>
            <a:gdLst/>
            <a:ahLst/>
            <a:cxnLst/>
            <a:rect l="l" t="t" r="r" b="b"/>
            <a:pathLst>
              <a:path w="5133340" h="1138554">
                <a:moveTo>
                  <a:pt x="1098804" y="549402"/>
                </a:moveTo>
                <a:lnTo>
                  <a:pt x="1095756" y="491490"/>
                </a:lnTo>
                <a:lnTo>
                  <a:pt x="1086866" y="435229"/>
                </a:lnTo>
                <a:lnTo>
                  <a:pt x="1072515" y="381000"/>
                </a:lnTo>
                <a:lnTo>
                  <a:pt x="1052957" y="329184"/>
                </a:lnTo>
                <a:lnTo>
                  <a:pt x="1028319" y="280035"/>
                </a:lnTo>
                <a:lnTo>
                  <a:pt x="999109" y="233807"/>
                </a:lnTo>
                <a:lnTo>
                  <a:pt x="965708" y="190881"/>
                </a:lnTo>
                <a:lnTo>
                  <a:pt x="928116" y="151384"/>
                </a:lnTo>
                <a:lnTo>
                  <a:pt x="886968" y="115824"/>
                </a:lnTo>
                <a:lnTo>
                  <a:pt x="842264" y="84455"/>
                </a:lnTo>
                <a:lnTo>
                  <a:pt x="794512" y="57531"/>
                </a:lnTo>
                <a:lnTo>
                  <a:pt x="743966" y="35433"/>
                </a:lnTo>
                <a:lnTo>
                  <a:pt x="691007" y="18415"/>
                </a:lnTo>
                <a:lnTo>
                  <a:pt x="635762" y="6731"/>
                </a:lnTo>
                <a:lnTo>
                  <a:pt x="578612" y="762"/>
                </a:lnTo>
                <a:lnTo>
                  <a:pt x="549402" y="0"/>
                </a:lnTo>
                <a:lnTo>
                  <a:pt x="520192" y="762"/>
                </a:lnTo>
                <a:lnTo>
                  <a:pt x="463042" y="6731"/>
                </a:lnTo>
                <a:lnTo>
                  <a:pt x="407797" y="18415"/>
                </a:lnTo>
                <a:lnTo>
                  <a:pt x="354838" y="35433"/>
                </a:lnTo>
                <a:lnTo>
                  <a:pt x="304292" y="57531"/>
                </a:lnTo>
                <a:lnTo>
                  <a:pt x="256540" y="84455"/>
                </a:lnTo>
                <a:lnTo>
                  <a:pt x="211823" y="115824"/>
                </a:lnTo>
                <a:lnTo>
                  <a:pt x="170675" y="151384"/>
                </a:lnTo>
                <a:lnTo>
                  <a:pt x="133096" y="190881"/>
                </a:lnTo>
                <a:lnTo>
                  <a:pt x="99695" y="233807"/>
                </a:lnTo>
                <a:lnTo>
                  <a:pt x="70485" y="280035"/>
                </a:lnTo>
                <a:lnTo>
                  <a:pt x="45847" y="329184"/>
                </a:lnTo>
                <a:lnTo>
                  <a:pt x="26289" y="381000"/>
                </a:lnTo>
                <a:lnTo>
                  <a:pt x="11938" y="435229"/>
                </a:lnTo>
                <a:lnTo>
                  <a:pt x="3048" y="491490"/>
                </a:lnTo>
                <a:lnTo>
                  <a:pt x="0" y="549402"/>
                </a:lnTo>
                <a:lnTo>
                  <a:pt x="762" y="578612"/>
                </a:lnTo>
                <a:lnTo>
                  <a:pt x="6731" y="635762"/>
                </a:lnTo>
                <a:lnTo>
                  <a:pt x="18415" y="691007"/>
                </a:lnTo>
                <a:lnTo>
                  <a:pt x="35433" y="743966"/>
                </a:lnTo>
                <a:lnTo>
                  <a:pt x="57531" y="794512"/>
                </a:lnTo>
                <a:lnTo>
                  <a:pt x="84455" y="842264"/>
                </a:lnTo>
                <a:lnTo>
                  <a:pt x="115824" y="886968"/>
                </a:lnTo>
                <a:lnTo>
                  <a:pt x="151371" y="928116"/>
                </a:lnTo>
                <a:lnTo>
                  <a:pt x="190881" y="965708"/>
                </a:lnTo>
                <a:lnTo>
                  <a:pt x="233807" y="999109"/>
                </a:lnTo>
                <a:lnTo>
                  <a:pt x="280035" y="1028319"/>
                </a:lnTo>
                <a:lnTo>
                  <a:pt x="329184" y="1052957"/>
                </a:lnTo>
                <a:lnTo>
                  <a:pt x="381000" y="1072515"/>
                </a:lnTo>
                <a:lnTo>
                  <a:pt x="435229" y="1086866"/>
                </a:lnTo>
                <a:lnTo>
                  <a:pt x="491490" y="1095756"/>
                </a:lnTo>
                <a:lnTo>
                  <a:pt x="549402" y="1098804"/>
                </a:lnTo>
                <a:lnTo>
                  <a:pt x="578612" y="1098042"/>
                </a:lnTo>
                <a:lnTo>
                  <a:pt x="635762" y="1092073"/>
                </a:lnTo>
                <a:lnTo>
                  <a:pt x="691007" y="1080389"/>
                </a:lnTo>
                <a:lnTo>
                  <a:pt x="743966" y="1063371"/>
                </a:lnTo>
                <a:lnTo>
                  <a:pt x="794512" y="1041273"/>
                </a:lnTo>
                <a:lnTo>
                  <a:pt x="842264" y="1014349"/>
                </a:lnTo>
                <a:lnTo>
                  <a:pt x="886968" y="982980"/>
                </a:lnTo>
                <a:lnTo>
                  <a:pt x="928116" y="947420"/>
                </a:lnTo>
                <a:lnTo>
                  <a:pt x="965708" y="907923"/>
                </a:lnTo>
                <a:lnTo>
                  <a:pt x="999109" y="864997"/>
                </a:lnTo>
                <a:lnTo>
                  <a:pt x="1028319" y="818769"/>
                </a:lnTo>
                <a:lnTo>
                  <a:pt x="1052957" y="769620"/>
                </a:lnTo>
                <a:lnTo>
                  <a:pt x="1072515" y="717804"/>
                </a:lnTo>
                <a:lnTo>
                  <a:pt x="1086866" y="663575"/>
                </a:lnTo>
                <a:lnTo>
                  <a:pt x="1095756" y="607314"/>
                </a:lnTo>
                <a:lnTo>
                  <a:pt x="1098804" y="549402"/>
                </a:lnTo>
                <a:close/>
              </a:path>
              <a:path w="5133340" h="1138554">
                <a:moveTo>
                  <a:pt x="3113532" y="589026"/>
                </a:moveTo>
                <a:lnTo>
                  <a:pt x="3110484" y="531114"/>
                </a:lnTo>
                <a:lnTo>
                  <a:pt x="3101594" y="474853"/>
                </a:lnTo>
                <a:lnTo>
                  <a:pt x="3087243" y="420624"/>
                </a:lnTo>
                <a:lnTo>
                  <a:pt x="3067685" y="368808"/>
                </a:lnTo>
                <a:lnTo>
                  <a:pt x="3043047" y="319659"/>
                </a:lnTo>
                <a:lnTo>
                  <a:pt x="3013837" y="273431"/>
                </a:lnTo>
                <a:lnTo>
                  <a:pt x="2980436" y="230505"/>
                </a:lnTo>
                <a:lnTo>
                  <a:pt x="2942844" y="191008"/>
                </a:lnTo>
                <a:lnTo>
                  <a:pt x="2901696" y="155448"/>
                </a:lnTo>
                <a:lnTo>
                  <a:pt x="2856992" y="124079"/>
                </a:lnTo>
                <a:lnTo>
                  <a:pt x="2809240" y="97155"/>
                </a:lnTo>
                <a:lnTo>
                  <a:pt x="2758694" y="75057"/>
                </a:lnTo>
                <a:lnTo>
                  <a:pt x="2705735" y="58039"/>
                </a:lnTo>
                <a:lnTo>
                  <a:pt x="2650490" y="46355"/>
                </a:lnTo>
                <a:lnTo>
                  <a:pt x="2593340" y="40386"/>
                </a:lnTo>
                <a:lnTo>
                  <a:pt x="2564130" y="39624"/>
                </a:lnTo>
                <a:lnTo>
                  <a:pt x="2534920" y="40386"/>
                </a:lnTo>
                <a:lnTo>
                  <a:pt x="2477770" y="46355"/>
                </a:lnTo>
                <a:lnTo>
                  <a:pt x="2422525" y="58039"/>
                </a:lnTo>
                <a:lnTo>
                  <a:pt x="2369566" y="75057"/>
                </a:lnTo>
                <a:lnTo>
                  <a:pt x="2319020" y="97155"/>
                </a:lnTo>
                <a:lnTo>
                  <a:pt x="2271268" y="124079"/>
                </a:lnTo>
                <a:lnTo>
                  <a:pt x="2226564" y="155448"/>
                </a:lnTo>
                <a:lnTo>
                  <a:pt x="2185416" y="191008"/>
                </a:lnTo>
                <a:lnTo>
                  <a:pt x="2147824" y="230505"/>
                </a:lnTo>
                <a:lnTo>
                  <a:pt x="2114423" y="273431"/>
                </a:lnTo>
                <a:lnTo>
                  <a:pt x="2085213" y="319659"/>
                </a:lnTo>
                <a:lnTo>
                  <a:pt x="2060575" y="368808"/>
                </a:lnTo>
                <a:lnTo>
                  <a:pt x="2041017" y="420624"/>
                </a:lnTo>
                <a:lnTo>
                  <a:pt x="2026666" y="474853"/>
                </a:lnTo>
                <a:lnTo>
                  <a:pt x="2017776" y="531114"/>
                </a:lnTo>
                <a:lnTo>
                  <a:pt x="2014728" y="589026"/>
                </a:lnTo>
                <a:lnTo>
                  <a:pt x="2015490" y="618236"/>
                </a:lnTo>
                <a:lnTo>
                  <a:pt x="2021459" y="675386"/>
                </a:lnTo>
                <a:lnTo>
                  <a:pt x="2033143" y="730631"/>
                </a:lnTo>
                <a:lnTo>
                  <a:pt x="2050161" y="783590"/>
                </a:lnTo>
                <a:lnTo>
                  <a:pt x="2072259" y="834136"/>
                </a:lnTo>
                <a:lnTo>
                  <a:pt x="2099183" y="881888"/>
                </a:lnTo>
                <a:lnTo>
                  <a:pt x="2130552" y="926592"/>
                </a:lnTo>
                <a:lnTo>
                  <a:pt x="2166112" y="967740"/>
                </a:lnTo>
                <a:lnTo>
                  <a:pt x="2205609" y="1005332"/>
                </a:lnTo>
                <a:lnTo>
                  <a:pt x="2248535" y="1038733"/>
                </a:lnTo>
                <a:lnTo>
                  <a:pt x="2294763" y="1067943"/>
                </a:lnTo>
                <a:lnTo>
                  <a:pt x="2343912" y="1092581"/>
                </a:lnTo>
                <a:lnTo>
                  <a:pt x="2395728" y="1112139"/>
                </a:lnTo>
                <a:lnTo>
                  <a:pt x="2449957" y="1126490"/>
                </a:lnTo>
                <a:lnTo>
                  <a:pt x="2506218" y="1135380"/>
                </a:lnTo>
                <a:lnTo>
                  <a:pt x="2564130" y="1138428"/>
                </a:lnTo>
                <a:lnTo>
                  <a:pt x="2593340" y="1137666"/>
                </a:lnTo>
                <a:lnTo>
                  <a:pt x="2650490" y="1131697"/>
                </a:lnTo>
                <a:lnTo>
                  <a:pt x="2705735" y="1120013"/>
                </a:lnTo>
                <a:lnTo>
                  <a:pt x="2758694" y="1102995"/>
                </a:lnTo>
                <a:lnTo>
                  <a:pt x="2809240" y="1080897"/>
                </a:lnTo>
                <a:lnTo>
                  <a:pt x="2856992" y="1053973"/>
                </a:lnTo>
                <a:lnTo>
                  <a:pt x="2901696" y="1022604"/>
                </a:lnTo>
                <a:lnTo>
                  <a:pt x="2942844" y="987044"/>
                </a:lnTo>
                <a:lnTo>
                  <a:pt x="2980436" y="947547"/>
                </a:lnTo>
                <a:lnTo>
                  <a:pt x="3013837" y="904621"/>
                </a:lnTo>
                <a:lnTo>
                  <a:pt x="3043047" y="858393"/>
                </a:lnTo>
                <a:lnTo>
                  <a:pt x="3067685" y="809244"/>
                </a:lnTo>
                <a:lnTo>
                  <a:pt x="3087243" y="757428"/>
                </a:lnTo>
                <a:lnTo>
                  <a:pt x="3101594" y="703199"/>
                </a:lnTo>
                <a:lnTo>
                  <a:pt x="3110484" y="646938"/>
                </a:lnTo>
                <a:lnTo>
                  <a:pt x="3113532" y="589026"/>
                </a:lnTo>
                <a:close/>
              </a:path>
              <a:path w="5133340" h="1138554">
                <a:moveTo>
                  <a:pt x="5132832" y="549402"/>
                </a:moveTo>
                <a:lnTo>
                  <a:pt x="5129784" y="491490"/>
                </a:lnTo>
                <a:lnTo>
                  <a:pt x="5120894" y="435229"/>
                </a:lnTo>
                <a:lnTo>
                  <a:pt x="5106543" y="381000"/>
                </a:lnTo>
                <a:lnTo>
                  <a:pt x="5086985" y="329184"/>
                </a:lnTo>
                <a:lnTo>
                  <a:pt x="5062347" y="280035"/>
                </a:lnTo>
                <a:lnTo>
                  <a:pt x="5033137" y="233807"/>
                </a:lnTo>
                <a:lnTo>
                  <a:pt x="4999736" y="190881"/>
                </a:lnTo>
                <a:lnTo>
                  <a:pt x="4962144" y="151384"/>
                </a:lnTo>
                <a:lnTo>
                  <a:pt x="4920996" y="115824"/>
                </a:lnTo>
                <a:lnTo>
                  <a:pt x="4876292" y="84455"/>
                </a:lnTo>
                <a:lnTo>
                  <a:pt x="4828540" y="57531"/>
                </a:lnTo>
                <a:lnTo>
                  <a:pt x="4777994" y="35433"/>
                </a:lnTo>
                <a:lnTo>
                  <a:pt x="4725035" y="18415"/>
                </a:lnTo>
                <a:lnTo>
                  <a:pt x="4669790" y="6731"/>
                </a:lnTo>
                <a:lnTo>
                  <a:pt x="4612640" y="762"/>
                </a:lnTo>
                <a:lnTo>
                  <a:pt x="4583430" y="0"/>
                </a:lnTo>
                <a:lnTo>
                  <a:pt x="4554220" y="762"/>
                </a:lnTo>
                <a:lnTo>
                  <a:pt x="4497070" y="6731"/>
                </a:lnTo>
                <a:lnTo>
                  <a:pt x="4441825" y="18415"/>
                </a:lnTo>
                <a:lnTo>
                  <a:pt x="4388866" y="35433"/>
                </a:lnTo>
                <a:lnTo>
                  <a:pt x="4338320" y="57531"/>
                </a:lnTo>
                <a:lnTo>
                  <a:pt x="4290568" y="84455"/>
                </a:lnTo>
                <a:lnTo>
                  <a:pt x="4245864" y="115824"/>
                </a:lnTo>
                <a:lnTo>
                  <a:pt x="4204716" y="151384"/>
                </a:lnTo>
                <a:lnTo>
                  <a:pt x="4167124" y="190881"/>
                </a:lnTo>
                <a:lnTo>
                  <a:pt x="4133723" y="233807"/>
                </a:lnTo>
                <a:lnTo>
                  <a:pt x="4104513" y="280035"/>
                </a:lnTo>
                <a:lnTo>
                  <a:pt x="4079875" y="329184"/>
                </a:lnTo>
                <a:lnTo>
                  <a:pt x="4060317" y="381000"/>
                </a:lnTo>
                <a:lnTo>
                  <a:pt x="4045966" y="435229"/>
                </a:lnTo>
                <a:lnTo>
                  <a:pt x="4037076" y="491490"/>
                </a:lnTo>
                <a:lnTo>
                  <a:pt x="4034028" y="549402"/>
                </a:lnTo>
                <a:lnTo>
                  <a:pt x="4034790" y="578612"/>
                </a:lnTo>
                <a:lnTo>
                  <a:pt x="4040759" y="635762"/>
                </a:lnTo>
                <a:lnTo>
                  <a:pt x="4052443" y="691007"/>
                </a:lnTo>
                <a:lnTo>
                  <a:pt x="4069461" y="743966"/>
                </a:lnTo>
                <a:lnTo>
                  <a:pt x="4091559" y="794512"/>
                </a:lnTo>
                <a:lnTo>
                  <a:pt x="4118483" y="842264"/>
                </a:lnTo>
                <a:lnTo>
                  <a:pt x="4149852" y="886968"/>
                </a:lnTo>
                <a:lnTo>
                  <a:pt x="4185412" y="928116"/>
                </a:lnTo>
                <a:lnTo>
                  <a:pt x="4224909" y="965708"/>
                </a:lnTo>
                <a:lnTo>
                  <a:pt x="4267835" y="999109"/>
                </a:lnTo>
                <a:lnTo>
                  <a:pt x="4314063" y="1028319"/>
                </a:lnTo>
                <a:lnTo>
                  <a:pt x="4363212" y="1052957"/>
                </a:lnTo>
                <a:lnTo>
                  <a:pt x="4415028" y="1072515"/>
                </a:lnTo>
                <a:lnTo>
                  <a:pt x="4469257" y="1086866"/>
                </a:lnTo>
                <a:lnTo>
                  <a:pt x="4525518" y="1095756"/>
                </a:lnTo>
                <a:lnTo>
                  <a:pt x="4583430" y="1098804"/>
                </a:lnTo>
                <a:lnTo>
                  <a:pt x="4612640" y="1098042"/>
                </a:lnTo>
                <a:lnTo>
                  <a:pt x="4669790" y="1092073"/>
                </a:lnTo>
                <a:lnTo>
                  <a:pt x="4725035" y="1080389"/>
                </a:lnTo>
                <a:lnTo>
                  <a:pt x="4777994" y="1063371"/>
                </a:lnTo>
                <a:lnTo>
                  <a:pt x="4828540" y="1041273"/>
                </a:lnTo>
                <a:lnTo>
                  <a:pt x="4876292" y="1014349"/>
                </a:lnTo>
                <a:lnTo>
                  <a:pt x="4920996" y="982980"/>
                </a:lnTo>
                <a:lnTo>
                  <a:pt x="4962144" y="947420"/>
                </a:lnTo>
                <a:lnTo>
                  <a:pt x="4999736" y="907923"/>
                </a:lnTo>
                <a:lnTo>
                  <a:pt x="5033137" y="864997"/>
                </a:lnTo>
                <a:lnTo>
                  <a:pt x="5062347" y="818769"/>
                </a:lnTo>
                <a:lnTo>
                  <a:pt x="5086985" y="769620"/>
                </a:lnTo>
                <a:lnTo>
                  <a:pt x="5106543" y="717804"/>
                </a:lnTo>
                <a:lnTo>
                  <a:pt x="5120894" y="663575"/>
                </a:lnTo>
                <a:lnTo>
                  <a:pt x="5129784" y="607314"/>
                </a:lnTo>
                <a:lnTo>
                  <a:pt x="5132832" y="549402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6565138" y="2454909"/>
            <a:ext cx="7854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 </a:t>
            </a:r>
            <a:r>
              <a:rPr dirty="0" sz="1800" spc="-10" b="1">
                <a:latin typeface="Calibri"/>
                <a:cs typeface="Calibri"/>
              </a:rPr>
              <a:t>Waste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25" b="1">
                <a:latin typeface="Calibri"/>
                <a:cs typeface="Calibri"/>
              </a:rPr>
              <a:t>Bin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447913" y="2458592"/>
            <a:ext cx="10369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 </a:t>
            </a:r>
            <a:r>
              <a:rPr dirty="0" sz="1800" spc="-10" b="1">
                <a:latin typeface="Calibri"/>
                <a:cs typeface="Calibri"/>
              </a:rPr>
              <a:t>Compost </a:t>
            </a:r>
            <a:r>
              <a:rPr dirty="0" sz="1800" spc="-25" b="1">
                <a:latin typeface="Calibri"/>
                <a:cs typeface="Calibri"/>
              </a:rPr>
              <a:t>Bin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530585" y="2454909"/>
            <a:ext cx="9017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-10" b="1">
                <a:latin typeface="Calibri"/>
                <a:cs typeface="Calibri"/>
              </a:rPr>
              <a:t> Recycle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25" b="1">
                <a:latin typeface="Calibri"/>
                <a:cs typeface="Calibri"/>
              </a:rPr>
              <a:t>Bin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2021" rIns="0" bIns="0" rtlCol="0" vert="horz">
            <a:spAutoFit/>
          </a:bodyPr>
          <a:lstStyle/>
          <a:p>
            <a:pPr marL="3091815" marR="5080" indent="-2604770">
              <a:lnSpc>
                <a:spcPct val="100000"/>
              </a:lnSpc>
              <a:spcBef>
                <a:spcPts val="100"/>
              </a:spcBef>
            </a:pPr>
            <a:r>
              <a:rPr dirty="0" sz="4800" spc="-270"/>
              <a:t>Minimize</a:t>
            </a:r>
            <a:r>
              <a:rPr dirty="0" sz="4800" spc="-370"/>
              <a:t> </a:t>
            </a:r>
            <a:r>
              <a:rPr dirty="0" sz="4800" spc="-295"/>
              <a:t>Waste.</a:t>
            </a:r>
            <a:r>
              <a:rPr dirty="0" sz="4800" spc="-380"/>
              <a:t> </a:t>
            </a:r>
            <a:r>
              <a:rPr dirty="0" sz="4800" spc="-275"/>
              <a:t>Maximize</a:t>
            </a:r>
            <a:r>
              <a:rPr dirty="0" sz="4800" spc="-370"/>
              <a:t> </a:t>
            </a:r>
            <a:r>
              <a:rPr dirty="0" sz="4800" spc="-380"/>
              <a:t>Recycling </a:t>
            </a:r>
            <a:r>
              <a:rPr dirty="0" sz="4800" spc="-340"/>
              <a:t>and</a:t>
            </a:r>
            <a:r>
              <a:rPr dirty="0" sz="4800" spc="-405"/>
              <a:t> </a:t>
            </a:r>
            <a:r>
              <a:rPr dirty="0" sz="4800" spc="-425"/>
              <a:t>Composting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97280"/>
            <a:ext cx="12192000" cy="5760720"/>
          </a:xfrm>
          <a:custGeom>
            <a:avLst/>
            <a:gdLst/>
            <a:ahLst/>
            <a:cxnLst/>
            <a:rect l="l" t="t" r="r" b="b"/>
            <a:pathLst>
              <a:path w="12192000" h="5760720">
                <a:moveTo>
                  <a:pt x="0" y="5760719"/>
                </a:moveTo>
                <a:lnTo>
                  <a:pt x="12192000" y="5760719"/>
                </a:lnTo>
                <a:lnTo>
                  <a:pt x="12192000" y="0"/>
                </a:lnTo>
                <a:lnTo>
                  <a:pt x="0" y="0"/>
                </a:lnTo>
                <a:lnTo>
                  <a:pt x="0" y="5760719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1097280"/>
          </a:xfrm>
          <a:custGeom>
            <a:avLst/>
            <a:gdLst/>
            <a:ahLst/>
            <a:cxnLst/>
            <a:rect l="l" t="t" r="r" b="b"/>
            <a:pathLst>
              <a:path w="12192000" h="1097280">
                <a:moveTo>
                  <a:pt x="12192000" y="0"/>
                </a:moveTo>
                <a:lnTo>
                  <a:pt x="0" y="0"/>
                </a:lnTo>
                <a:lnTo>
                  <a:pt x="0" y="1097279"/>
                </a:lnTo>
                <a:lnTo>
                  <a:pt x="12192000" y="10972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9369" rIns="0" bIns="0" rtlCol="0" vert="horz">
            <a:spAutoFit/>
          </a:bodyPr>
          <a:lstStyle/>
          <a:p>
            <a:pPr marL="3303904">
              <a:lnSpc>
                <a:spcPct val="100000"/>
              </a:lnSpc>
              <a:spcBef>
                <a:spcPts val="100"/>
              </a:spcBef>
            </a:pPr>
            <a:r>
              <a:rPr dirty="0" sz="4800" b="0">
                <a:solidFill>
                  <a:srgbClr val="2C6CC0"/>
                </a:solidFill>
                <a:latin typeface="Franklin Gothic Medium"/>
                <a:cs typeface="Franklin Gothic Medium"/>
              </a:rPr>
              <a:t>How</a:t>
            </a:r>
            <a:r>
              <a:rPr dirty="0" sz="4800" spc="-185" b="0">
                <a:solidFill>
                  <a:srgbClr val="2C6CC0"/>
                </a:solidFill>
                <a:latin typeface="Franklin Gothic Medium"/>
                <a:cs typeface="Franklin Gothic Medium"/>
              </a:rPr>
              <a:t> </a:t>
            </a:r>
            <a:r>
              <a:rPr dirty="0" sz="4800" b="0">
                <a:solidFill>
                  <a:srgbClr val="2C6CC0"/>
                </a:solidFill>
                <a:latin typeface="Franklin Gothic Medium"/>
                <a:cs typeface="Franklin Gothic Medium"/>
              </a:rPr>
              <a:t>Do</a:t>
            </a:r>
            <a:r>
              <a:rPr dirty="0" sz="4800" spc="-140" b="0">
                <a:solidFill>
                  <a:srgbClr val="2C6CC0"/>
                </a:solidFill>
                <a:latin typeface="Franklin Gothic Medium"/>
                <a:cs typeface="Franklin Gothic Medium"/>
              </a:rPr>
              <a:t> </a:t>
            </a:r>
            <a:r>
              <a:rPr dirty="0" sz="4800" b="0">
                <a:solidFill>
                  <a:srgbClr val="2C6CC0"/>
                </a:solidFill>
                <a:latin typeface="Franklin Gothic Medium"/>
                <a:cs typeface="Franklin Gothic Medium"/>
              </a:rPr>
              <a:t>I</a:t>
            </a:r>
            <a:r>
              <a:rPr dirty="0" sz="4800" spc="-160" b="0">
                <a:solidFill>
                  <a:srgbClr val="2C6CC0"/>
                </a:solidFill>
                <a:latin typeface="Franklin Gothic Medium"/>
                <a:cs typeface="Franklin Gothic Medium"/>
              </a:rPr>
              <a:t> </a:t>
            </a:r>
            <a:r>
              <a:rPr dirty="0" sz="4800" spc="-10" b="0">
                <a:solidFill>
                  <a:srgbClr val="2C6CC0"/>
                </a:solidFill>
                <a:latin typeface="Franklin Gothic Medium"/>
                <a:cs typeface="Franklin Gothic Medium"/>
              </a:rPr>
              <a:t>Help?</a:t>
            </a:r>
            <a:endParaRPr sz="48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876" y="1626107"/>
            <a:ext cx="4337303" cy="472440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5724144" y="1626107"/>
            <a:ext cx="1099185" cy="1099185"/>
          </a:xfrm>
          <a:custGeom>
            <a:avLst/>
            <a:gdLst/>
            <a:ahLst/>
            <a:cxnLst/>
            <a:rect l="l" t="t" r="r" b="b"/>
            <a:pathLst>
              <a:path w="1099184" h="1099185">
                <a:moveTo>
                  <a:pt x="549401" y="0"/>
                </a:moveTo>
                <a:lnTo>
                  <a:pt x="491489" y="3047"/>
                </a:lnTo>
                <a:lnTo>
                  <a:pt x="435228" y="11937"/>
                </a:lnTo>
                <a:lnTo>
                  <a:pt x="381000" y="26288"/>
                </a:lnTo>
                <a:lnTo>
                  <a:pt x="329183" y="45846"/>
                </a:lnTo>
                <a:lnTo>
                  <a:pt x="280034" y="70484"/>
                </a:lnTo>
                <a:lnTo>
                  <a:pt x="233806" y="99694"/>
                </a:lnTo>
                <a:lnTo>
                  <a:pt x="190880" y="133095"/>
                </a:lnTo>
                <a:lnTo>
                  <a:pt x="151383" y="170687"/>
                </a:lnTo>
                <a:lnTo>
                  <a:pt x="115823" y="211836"/>
                </a:lnTo>
                <a:lnTo>
                  <a:pt x="84454" y="256539"/>
                </a:lnTo>
                <a:lnTo>
                  <a:pt x="57530" y="304291"/>
                </a:lnTo>
                <a:lnTo>
                  <a:pt x="35432" y="354838"/>
                </a:lnTo>
                <a:lnTo>
                  <a:pt x="18414" y="407924"/>
                </a:lnTo>
                <a:lnTo>
                  <a:pt x="6730" y="463041"/>
                </a:lnTo>
                <a:lnTo>
                  <a:pt x="761" y="520191"/>
                </a:lnTo>
                <a:lnTo>
                  <a:pt x="0" y="549401"/>
                </a:lnTo>
                <a:lnTo>
                  <a:pt x="761" y="578612"/>
                </a:lnTo>
                <a:lnTo>
                  <a:pt x="6730" y="635762"/>
                </a:lnTo>
                <a:lnTo>
                  <a:pt x="18414" y="691006"/>
                </a:lnTo>
                <a:lnTo>
                  <a:pt x="35432" y="743965"/>
                </a:lnTo>
                <a:lnTo>
                  <a:pt x="57530" y="794512"/>
                </a:lnTo>
                <a:lnTo>
                  <a:pt x="84454" y="842263"/>
                </a:lnTo>
                <a:lnTo>
                  <a:pt x="115823" y="886967"/>
                </a:lnTo>
                <a:lnTo>
                  <a:pt x="151383" y="928115"/>
                </a:lnTo>
                <a:lnTo>
                  <a:pt x="190880" y="965707"/>
                </a:lnTo>
                <a:lnTo>
                  <a:pt x="233806" y="999108"/>
                </a:lnTo>
                <a:lnTo>
                  <a:pt x="280034" y="1028318"/>
                </a:lnTo>
                <a:lnTo>
                  <a:pt x="329183" y="1052956"/>
                </a:lnTo>
                <a:lnTo>
                  <a:pt x="381000" y="1072514"/>
                </a:lnTo>
                <a:lnTo>
                  <a:pt x="435228" y="1086865"/>
                </a:lnTo>
                <a:lnTo>
                  <a:pt x="491489" y="1095755"/>
                </a:lnTo>
                <a:lnTo>
                  <a:pt x="549401" y="1098803"/>
                </a:lnTo>
                <a:lnTo>
                  <a:pt x="578611" y="1098041"/>
                </a:lnTo>
                <a:lnTo>
                  <a:pt x="635761" y="1092072"/>
                </a:lnTo>
                <a:lnTo>
                  <a:pt x="691006" y="1080389"/>
                </a:lnTo>
                <a:lnTo>
                  <a:pt x="743965" y="1063370"/>
                </a:lnTo>
                <a:lnTo>
                  <a:pt x="794511" y="1041272"/>
                </a:lnTo>
                <a:lnTo>
                  <a:pt x="842263" y="1014349"/>
                </a:lnTo>
                <a:lnTo>
                  <a:pt x="886967" y="982979"/>
                </a:lnTo>
                <a:lnTo>
                  <a:pt x="928115" y="947419"/>
                </a:lnTo>
                <a:lnTo>
                  <a:pt x="965707" y="907922"/>
                </a:lnTo>
                <a:lnTo>
                  <a:pt x="999108" y="864996"/>
                </a:lnTo>
                <a:lnTo>
                  <a:pt x="1028319" y="818768"/>
                </a:lnTo>
                <a:lnTo>
                  <a:pt x="1052956" y="769619"/>
                </a:lnTo>
                <a:lnTo>
                  <a:pt x="1072514" y="717803"/>
                </a:lnTo>
                <a:lnTo>
                  <a:pt x="1086865" y="663575"/>
                </a:lnTo>
                <a:lnTo>
                  <a:pt x="1095755" y="607313"/>
                </a:lnTo>
                <a:lnTo>
                  <a:pt x="1098803" y="549401"/>
                </a:lnTo>
                <a:lnTo>
                  <a:pt x="1098041" y="520191"/>
                </a:lnTo>
                <a:lnTo>
                  <a:pt x="1092073" y="463041"/>
                </a:lnTo>
                <a:lnTo>
                  <a:pt x="1080388" y="407924"/>
                </a:lnTo>
                <a:lnTo>
                  <a:pt x="1063371" y="354838"/>
                </a:lnTo>
                <a:lnTo>
                  <a:pt x="1041273" y="304291"/>
                </a:lnTo>
                <a:lnTo>
                  <a:pt x="1014349" y="256539"/>
                </a:lnTo>
                <a:lnTo>
                  <a:pt x="982979" y="211836"/>
                </a:lnTo>
                <a:lnTo>
                  <a:pt x="947420" y="170687"/>
                </a:lnTo>
                <a:lnTo>
                  <a:pt x="907923" y="133095"/>
                </a:lnTo>
                <a:lnTo>
                  <a:pt x="864997" y="99694"/>
                </a:lnTo>
                <a:lnTo>
                  <a:pt x="818769" y="70484"/>
                </a:lnTo>
                <a:lnTo>
                  <a:pt x="769619" y="45846"/>
                </a:lnTo>
                <a:lnTo>
                  <a:pt x="717803" y="26288"/>
                </a:lnTo>
                <a:lnTo>
                  <a:pt x="663575" y="11937"/>
                </a:lnTo>
                <a:lnTo>
                  <a:pt x="607313" y="3047"/>
                </a:lnTo>
                <a:lnTo>
                  <a:pt x="549401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021830" y="3262071"/>
            <a:ext cx="472757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Become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champion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your </a:t>
            </a:r>
            <a:r>
              <a:rPr dirty="0" sz="2800">
                <a:latin typeface="Calibri"/>
                <a:cs typeface="Calibri"/>
              </a:rPr>
              <a:t>work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space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minimizing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waste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maximizing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recycling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composting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724144" y="3610355"/>
            <a:ext cx="1099185" cy="1099185"/>
          </a:xfrm>
          <a:custGeom>
            <a:avLst/>
            <a:gdLst/>
            <a:ahLst/>
            <a:cxnLst/>
            <a:rect l="l" t="t" r="r" b="b"/>
            <a:pathLst>
              <a:path w="1099184" h="1099185">
                <a:moveTo>
                  <a:pt x="549401" y="0"/>
                </a:moveTo>
                <a:lnTo>
                  <a:pt x="491489" y="3048"/>
                </a:lnTo>
                <a:lnTo>
                  <a:pt x="435228" y="11938"/>
                </a:lnTo>
                <a:lnTo>
                  <a:pt x="381000" y="26289"/>
                </a:lnTo>
                <a:lnTo>
                  <a:pt x="329183" y="45847"/>
                </a:lnTo>
                <a:lnTo>
                  <a:pt x="280034" y="70485"/>
                </a:lnTo>
                <a:lnTo>
                  <a:pt x="233806" y="99695"/>
                </a:lnTo>
                <a:lnTo>
                  <a:pt x="190880" y="133096"/>
                </a:lnTo>
                <a:lnTo>
                  <a:pt x="151383" y="170688"/>
                </a:lnTo>
                <a:lnTo>
                  <a:pt x="115823" y="211836"/>
                </a:lnTo>
                <a:lnTo>
                  <a:pt x="84454" y="256540"/>
                </a:lnTo>
                <a:lnTo>
                  <a:pt x="57530" y="304292"/>
                </a:lnTo>
                <a:lnTo>
                  <a:pt x="35432" y="354838"/>
                </a:lnTo>
                <a:lnTo>
                  <a:pt x="18414" y="407924"/>
                </a:lnTo>
                <a:lnTo>
                  <a:pt x="6730" y="463042"/>
                </a:lnTo>
                <a:lnTo>
                  <a:pt x="761" y="520192"/>
                </a:lnTo>
                <a:lnTo>
                  <a:pt x="0" y="549402"/>
                </a:lnTo>
                <a:lnTo>
                  <a:pt x="761" y="578612"/>
                </a:lnTo>
                <a:lnTo>
                  <a:pt x="6730" y="635762"/>
                </a:lnTo>
                <a:lnTo>
                  <a:pt x="18414" y="691007"/>
                </a:lnTo>
                <a:lnTo>
                  <a:pt x="35432" y="743966"/>
                </a:lnTo>
                <a:lnTo>
                  <a:pt x="57530" y="794512"/>
                </a:lnTo>
                <a:lnTo>
                  <a:pt x="84454" y="842264"/>
                </a:lnTo>
                <a:lnTo>
                  <a:pt x="115823" y="886968"/>
                </a:lnTo>
                <a:lnTo>
                  <a:pt x="151383" y="928116"/>
                </a:lnTo>
                <a:lnTo>
                  <a:pt x="190880" y="965708"/>
                </a:lnTo>
                <a:lnTo>
                  <a:pt x="233806" y="999109"/>
                </a:lnTo>
                <a:lnTo>
                  <a:pt x="280034" y="1028319"/>
                </a:lnTo>
                <a:lnTo>
                  <a:pt x="329183" y="1052957"/>
                </a:lnTo>
                <a:lnTo>
                  <a:pt x="381000" y="1072515"/>
                </a:lnTo>
                <a:lnTo>
                  <a:pt x="435228" y="1086866"/>
                </a:lnTo>
                <a:lnTo>
                  <a:pt x="491489" y="1095756"/>
                </a:lnTo>
                <a:lnTo>
                  <a:pt x="549401" y="1098804"/>
                </a:lnTo>
                <a:lnTo>
                  <a:pt x="578611" y="1098042"/>
                </a:lnTo>
                <a:lnTo>
                  <a:pt x="635761" y="1092073"/>
                </a:lnTo>
                <a:lnTo>
                  <a:pt x="691006" y="1080389"/>
                </a:lnTo>
                <a:lnTo>
                  <a:pt x="743965" y="1063371"/>
                </a:lnTo>
                <a:lnTo>
                  <a:pt x="794511" y="1041273"/>
                </a:lnTo>
                <a:lnTo>
                  <a:pt x="842263" y="1014349"/>
                </a:lnTo>
                <a:lnTo>
                  <a:pt x="886967" y="982980"/>
                </a:lnTo>
                <a:lnTo>
                  <a:pt x="928115" y="947420"/>
                </a:lnTo>
                <a:lnTo>
                  <a:pt x="965707" y="907923"/>
                </a:lnTo>
                <a:lnTo>
                  <a:pt x="999108" y="864997"/>
                </a:lnTo>
                <a:lnTo>
                  <a:pt x="1028319" y="818769"/>
                </a:lnTo>
                <a:lnTo>
                  <a:pt x="1052956" y="769620"/>
                </a:lnTo>
                <a:lnTo>
                  <a:pt x="1072514" y="717804"/>
                </a:lnTo>
                <a:lnTo>
                  <a:pt x="1086865" y="663575"/>
                </a:lnTo>
                <a:lnTo>
                  <a:pt x="1095755" y="607314"/>
                </a:lnTo>
                <a:lnTo>
                  <a:pt x="1098803" y="549402"/>
                </a:lnTo>
                <a:lnTo>
                  <a:pt x="1098041" y="520192"/>
                </a:lnTo>
                <a:lnTo>
                  <a:pt x="1092073" y="463042"/>
                </a:lnTo>
                <a:lnTo>
                  <a:pt x="1080388" y="407924"/>
                </a:lnTo>
                <a:lnTo>
                  <a:pt x="1063371" y="354838"/>
                </a:lnTo>
                <a:lnTo>
                  <a:pt x="1041273" y="304292"/>
                </a:lnTo>
                <a:lnTo>
                  <a:pt x="1014349" y="256540"/>
                </a:lnTo>
                <a:lnTo>
                  <a:pt x="982979" y="211836"/>
                </a:lnTo>
                <a:lnTo>
                  <a:pt x="947420" y="170688"/>
                </a:lnTo>
                <a:lnTo>
                  <a:pt x="907923" y="133096"/>
                </a:lnTo>
                <a:lnTo>
                  <a:pt x="864997" y="99695"/>
                </a:lnTo>
                <a:lnTo>
                  <a:pt x="818769" y="70485"/>
                </a:lnTo>
                <a:lnTo>
                  <a:pt x="769619" y="45847"/>
                </a:lnTo>
                <a:lnTo>
                  <a:pt x="717803" y="26289"/>
                </a:lnTo>
                <a:lnTo>
                  <a:pt x="663575" y="11938"/>
                </a:lnTo>
                <a:lnTo>
                  <a:pt x="607313" y="3048"/>
                </a:lnTo>
                <a:lnTo>
                  <a:pt x="549401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021830" y="1924938"/>
            <a:ext cx="40982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Follow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signage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promote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724144" y="5594603"/>
            <a:ext cx="1099185" cy="1097280"/>
          </a:xfrm>
          <a:custGeom>
            <a:avLst/>
            <a:gdLst/>
            <a:ahLst/>
            <a:cxnLst/>
            <a:rect l="l" t="t" r="r" b="b"/>
            <a:pathLst>
              <a:path w="1099184" h="1097279">
                <a:moveTo>
                  <a:pt x="549401" y="0"/>
                </a:moveTo>
                <a:lnTo>
                  <a:pt x="491489" y="3022"/>
                </a:lnTo>
                <a:lnTo>
                  <a:pt x="435228" y="11861"/>
                </a:lnTo>
                <a:lnTo>
                  <a:pt x="381000" y="26238"/>
                </a:lnTo>
                <a:lnTo>
                  <a:pt x="329183" y="45834"/>
                </a:lnTo>
                <a:lnTo>
                  <a:pt x="280034" y="70358"/>
                </a:lnTo>
                <a:lnTo>
                  <a:pt x="233806" y="99504"/>
                </a:lnTo>
                <a:lnTo>
                  <a:pt x="190880" y="132956"/>
                </a:lnTo>
                <a:lnTo>
                  <a:pt x="151383" y="170421"/>
                </a:lnTo>
                <a:lnTo>
                  <a:pt x="115823" y="211594"/>
                </a:lnTo>
                <a:lnTo>
                  <a:pt x="84454" y="256171"/>
                </a:lnTo>
                <a:lnTo>
                  <a:pt x="57530" y="303847"/>
                </a:lnTo>
                <a:lnTo>
                  <a:pt x="35432" y="354330"/>
                </a:lnTo>
                <a:lnTo>
                  <a:pt x="18414" y="407301"/>
                </a:lnTo>
                <a:lnTo>
                  <a:pt x="6730" y="462457"/>
                </a:lnTo>
                <a:lnTo>
                  <a:pt x="761" y="519506"/>
                </a:lnTo>
                <a:lnTo>
                  <a:pt x="0" y="548652"/>
                </a:lnTo>
                <a:lnTo>
                  <a:pt x="761" y="577786"/>
                </a:lnTo>
                <a:lnTo>
                  <a:pt x="6730" y="634834"/>
                </a:lnTo>
                <a:lnTo>
                  <a:pt x="18414" y="689991"/>
                </a:lnTo>
                <a:lnTo>
                  <a:pt x="35432" y="742962"/>
                </a:lnTo>
                <a:lnTo>
                  <a:pt x="57530" y="793432"/>
                </a:lnTo>
                <a:lnTo>
                  <a:pt x="84454" y="841108"/>
                </a:lnTo>
                <a:lnTo>
                  <a:pt x="115823" y="885685"/>
                </a:lnTo>
                <a:lnTo>
                  <a:pt x="151383" y="926858"/>
                </a:lnTo>
                <a:lnTo>
                  <a:pt x="190880" y="964323"/>
                </a:lnTo>
                <a:lnTo>
                  <a:pt x="233806" y="997775"/>
                </a:lnTo>
                <a:lnTo>
                  <a:pt x="280034" y="1026922"/>
                </a:lnTo>
                <a:lnTo>
                  <a:pt x="329183" y="1051433"/>
                </a:lnTo>
                <a:lnTo>
                  <a:pt x="381000" y="1071041"/>
                </a:lnTo>
                <a:lnTo>
                  <a:pt x="435228" y="1085405"/>
                </a:lnTo>
                <a:lnTo>
                  <a:pt x="491489" y="1094257"/>
                </a:lnTo>
                <a:lnTo>
                  <a:pt x="549401" y="1097280"/>
                </a:lnTo>
                <a:lnTo>
                  <a:pt x="578611" y="1096518"/>
                </a:lnTo>
                <a:lnTo>
                  <a:pt x="635761" y="1090549"/>
                </a:lnTo>
                <a:lnTo>
                  <a:pt x="691006" y="1078890"/>
                </a:lnTo>
                <a:lnTo>
                  <a:pt x="743965" y="1061872"/>
                </a:lnTo>
                <a:lnTo>
                  <a:pt x="794511" y="1039774"/>
                </a:lnTo>
                <a:lnTo>
                  <a:pt x="842263" y="1012901"/>
                </a:lnTo>
                <a:lnTo>
                  <a:pt x="886967" y="981570"/>
                </a:lnTo>
                <a:lnTo>
                  <a:pt x="928115" y="946073"/>
                </a:lnTo>
                <a:lnTo>
                  <a:pt x="965707" y="906716"/>
                </a:lnTo>
                <a:lnTo>
                  <a:pt x="999108" y="863803"/>
                </a:lnTo>
                <a:lnTo>
                  <a:pt x="1028319" y="817638"/>
                </a:lnTo>
                <a:lnTo>
                  <a:pt x="1052956" y="768527"/>
                </a:lnTo>
                <a:lnTo>
                  <a:pt x="1072514" y="716775"/>
                </a:lnTo>
                <a:lnTo>
                  <a:pt x="1086865" y="662673"/>
                </a:lnTo>
                <a:lnTo>
                  <a:pt x="1095755" y="606526"/>
                </a:lnTo>
                <a:lnTo>
                  <a:pt x="1098803" y="548652"/>
                </a:lnTo>
                <a:lnTo>
                  <a:pt x="1098041" y="519506"/>
                </a:lnTo>
                <a:lnTo>
                  <a:pt x="1092073" y="462457"/>
                </a:lnTo>
                <a:lnTo>
                  <a:pt x="1080388" y="407301"/>
                </a:lnTo>
                <a:lnTo>
                  <a:pt x="1063371" y="354330"/>
                </a:lnTo>
                <a:lnTo>
                  <a:pt x="1041273" y="303847"/>
                </a:lnTo>
                <a:lnTo>
                  <a:pt x="1014349" y="256171"/>
                </a:lnTo>
                <a:lnTo>
                  <a:pt x="982979" y="211594"/>
                </a:lnTo>
                <a:lnTo>
                  <a:pt x="947420" y="170421"/>
                </a:lnTo>
                <a:lnTo>
                  <a:pt x="907923" y="132956"/>
                </a:lnTo>
                <a:lnTo>
                  <a:pt x="864997" y="99504"/>
                </a:lnTo>
                <a:lnTo>
                  <a:pt x="818769" y="70358"/>
                </a:lnTo>
                <a:lnTo>
                  <a:pt x="769619" y="45834"/>
                </a:lnTo>
                <a:lnTo>
                  <a:pt x="717803" y="26238"/>
                </a:lnTo>
                <a:lnTo>
                  <a:pt x="663575" y="11861"/>
                </a:lnTo>
                <a:lnTo>
                  <a:pt x="607313" y="3022"/>
                </a:lnTo>
                <a:lnTo>
                  <a:pt x="549401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099554" y="5839155"/>
            <a:ext cx="25222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Stay</a:t>
            </a:r>
            <a:r>
              <a:rPr dirty="0" sz="2800" spc="-1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encouraged!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29020" y="1857247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32067" y="3834129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29020" y="5825438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83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15"/>
              <a:t>Dining </a:t>
            </a:r>
            <a:r>
              <a:rPr dirty="0" sz="4400" spc="-320"/>
              <a:t>Services</a:t>
            </a:r>
            <a:r>
              <a:rPr dirty="0" sz="4400" spc="-305"/>
              <a:t> </a:t>
            </a:r>
            <a:r>
              <a:rPr dirty="0" sz="4400" spc="-434"/>
              <a:t>Food</a:t>
            </a:r>
            <a:r>
              <a:rPr dirty="0" sz="4400" spc="-305"/>
              <a:t> </a:t>
            </a:r>
            <a:r>
              <a:rPr dirty="0" sz="4400" spc="-390"/>
              <a:t>Recovery</a:t>
            </a:r>
            <a:endParaRPr sz="4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6852" y="3064764"/>
            <a:ext cx="3892122" cy="311199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38200" y="1825751"/>
            <a:ext cx="5181600" cy="4351020"/>
            <a:chOff x="838200" y="1825751"/>
            <a:chExt cx="5181600" cy="43510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825751"/>
              <a:ext cx="5181600" cy="43510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292351" y="3086099"/>
              <a:ext cx="4587240" cy="2018030"/>
            </a:xfrm>
            <a:custGeom>
              <a:avLst/>
              <a:gdLst/>
              <a:ahLst/>
              <a:cxnLst/>
              <a:rect l="l" t="t" r="r" b="b"/>
              <a:pathLst>
                <a:path w="4587240" h="2018029">
                  <a:moveTo>
                    <a:pt x="0" y="2017776"/>
                  </a:moveTo>
                  <a:lnTo>
                    <a:pt x="4587240" y="2017776"/>
                  </a:lnTo>
                </a:path>
                <a:path w="4587240" h="2018029">
                  <a:moveTo>
                    <a:pt x="0" y="1613916"/>
                  </a:moveTo>
                  <a:lnTo>
                    <a:pt x="4587240" y="1613916"/>
                  </a:lnTo>
                </a:path>
                <a:path w="4587240" h="2018029">
                  <a:moveTo>
                    <a:pt x="0" y="1210056"/>
                  </a:moveTo>
                  <a:lnTo>
                    <a:pt x="4587240" y="1210056"/>
                  </a:lnTo>
                </a:path>
                <a:path w="4587240" h="2018029">
                  <a:moveTo>
                    <a:pt x="0" y="806195"/>
                  </a:moveTo>
                  <a:lnTo>
                    <a:pt x="4587240" y="806195"/>
                  </a:lnTo>
                </a:path>
                <a:path w="4587240" h="2018029">
                  <a:moveTo>
                    <a:pt x="0" y="403860"/>
                  </a:moveTo>
                  <a:lnTo>
                    <a:pt x="4587240" y="403860"/>
                  </a:lnTo>
                </a:path>
                <a:path w="4587240" h="2018029">
                  <a:moveTo>
                    <a:pt x="0" y="0"/>
                  </a:moveTo>
                  <a:lnTo>
                    <a:pt x="4587240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595" y="3869435"/>
              <a:ext cx="254457" cy="16459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39" y="3425951"/>
              <a:ext cx="256108" cy="20894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208" y="3643883"/>
              <a:ext cx="254457" cy="187147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7252" y="3611879"/>
              <a:ext cx="256108" cy="1903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0820" y="3538727"/>
              <a:ext cx="256108" cy="197662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2864" y="3198875"/>
              <a:ext cx="256108" cy="231648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6432" y="3570731"/>
              <a:ext cx="256108" cy="19446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0000" y="3360419"/>
              <a:ext cx="254457" cy="215493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2044" y="3651503"/>
              <a:ext cx="256108" cy="18638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5611" y="3788663"/>
              <a:ext cx="254457" cy="172669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7655" y="4288535"/>
              <a:ext cx="256108" cy="122682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1223" y="5113045"/>
              <a:ext cx="254457" cy="40231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3267" y="3861816"/>
              <a:ext cx="256108" cy="16535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9031" y="3909059"/>
              <a:ext cx="140207" cy="159867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51075" y="3465575"/>
              <a:ext cx="141731" cy="20421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4644" y="3683507"/>
              <a:ext cx="140207" cy="18242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56688" y="3651503"/>
              <a:ext cx="141731" cy="185623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10255" y="3578351"/>
              <a:ext cx="141731" cy="192938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2300" y="3238499"/>
              <a:ext cx="141732" cy="226923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15867" y="3610355"/>
              <a:ext cx="141732" cy="18973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21479" y="3691127"/>
              <a:ext cx="141732" cy="181660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9435" y="3400043"/>
              <a:ext cx="140208" cy="210769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5047" y="3828287"/>
              <a:ext cx="140208" cy="167944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27091" y="4328159"/>
              <a:ext cx="141732" cy="117957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80659" y="5152643"/>
              <a:ext cx="140208" cy="35509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32703" y="3901439"/>
              <a:ext cx="141732" cy="160629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292351" y="5507736"/>
              <a:ext cx="4587240" cy="0"/>
            </a:xfrm>
            <a:custGeom>
              <a:avLst/>
              <a:gdLst/>
              <a:ahLst/>
              <a:cxnLst/>
              <a:rect l="l" t="t" r="r" b="b"/>
              <a:pathLst>
                <a:path w="4587240" h="0">
                  <a:moveTo>
                    <a:pt x="0" y="0"/>
                  </a:moveTo>
                  <a:lnTo>
                    <a:pt x="4587240" y="0"/>
                  </a:lnTo>
                </a:path>
              </a:pathLst>
            </a:custGeom>
            <a:ln w="12192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91463" y="5645302"/>
              <a:ext cx="4641443" cy="41275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34668" y="1831847"/>
              <a:ext cx="3867150" cy="62102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54124" y="2161031"/>
              <a:ext cx="3429762" cy="62102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11195" y="2491739"/>
              <a:ext cx="470141" cy="62102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07207" y="2491739"/>
              <a:ext cx="1338833" cy="621029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838200" y="1825751"/>
            <a:ext cx="5181600" cy="435102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 marL="883919" marR="895350">
              <a:lnSpc>
                <a:spcPct val="102899"/>
              </a:lnSpc>
              <a:spcBef>
                <a:spcPts val="605"/>
              </a:spcBef>
            </a:pPr>
            <a:r>
              <a:rPr dirty="0" sz="2100" spc="75" b="1">
                <a:solidFill>
                  <a:srgbClr val="F1F1F1"/>
                </a:solidFill>
                <a:latin typeface="Calibri"/>
                <a:cs typeface="Calibri"/>
              </a:rPr>
              <a:t>UCR</a:t>
            </a:r>
            <a:r>
              <a:rPr dirty="0" sz="2100" spc="215" b="1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2100" spc="80" b="1">
                <a:solidFill>
                  <a:srgbClr val="F1F1F1"/>
                </a:solidFill>
                <a:latin typeface="Calibri"/>
                <a:cs typeface="Calibri"/>
              </a:rPr>
              <a:t>Dining</a:t>
            </a:r>
            <a:r>
              <a:rPr dirty="0" sz="2100" spc="250" b="1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2100" spc="90" b="1">
                <a:solidFill>
                  <a:srgbClr val="F1F1F1"/>
                </a:solidFill>
                <a:latin typeface="Calibri"/>
                <a:cs typeface="Calibri"/>
              </a:rPr>
              <a:t>Services</a:t>
            </a:r>
            <a:r>
              <a:rPr dirty="0" sz="2100" spc="240" b="1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2100" spc="70" b="1">
                <a:solidFill>
                  <a:srgbClr val="F1F1F1"/>
                </a:solidFill>
                <a:latin typeface="Calibri"/>
                <a:cs typeface="Calibri"/>
              </a:rPr>
              <a:t>Annual Food</a:t>
            </a:r>
            <a:r>
              <a:rPr dirty="0" sz="2100" spc="235" b="1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2100" spc="55" b="1">
                <a:solidFill>
                  <a:srgbClr val="F1F1F1"/>
                </a:solidFill>
                <a:latin typeface="Calibri"/>
                <a:cs typeface="Calibri"/>
              </a:rPr>
              <a:t>Waste</a:t>
            </a:r>
            <a:r>
              <a:rPr dirty="0" sz="2100" spc="235" b="1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2100" spc="75" b="1">
                <a:solidFill>
                  <a:srgbClr val="F1F1F1"/>
                </a:solidFill>
                <a:latin typeface="Calibri"/>
                <a:cs typeface="Calibri"/>
              </a:rPr>
              <a:t>Composting</a:t>
            </a:r>
            <a:endParaRPr sz="210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  <a:spcBef>
                <a:spcPts val="85"/>
              </a:spcBef>
            </a:pPr>
            <a:r>
              <a:rPr dirty="0" sz="2100" spc="65" b="1">
                <a:solidFill>
                  <a:srgbClr val="F1F1F1"/>
                </a:solidFill>
                <a:latin typeface="Calibri"/>
                <a:cs typeface="Calibri"/>
              </a:rPr>
              <a:t>(in</a:t>
            </a:r>
            <a:r>
              <a:rPr dirty="0" sz="2100" spc="215" b="1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2100" spc="-20" b="1">
                <a:solidFill>
                  <a:srgbClr val="F1F1F1"/>
                </a:solidFill>
                <a:latin typeface="Calibri"/>
                <a:cs typeface="Calibri"/>
              </a:rPr>
              <a:t>Tons)</a:t>
            </a:r>
            <a:endParaRPr sz="2100">
              <a:latin typeface="Calibri"/>
              <a:cs typeface="Calibri"/>
            </a:endParaRPr>
          </a:p>
          <a:p>
            <a:pPr algn="r" marR="4859655">
              <a:lnSpc>
                <a:spcPct val="100000"/>
              </a:lnSpc>
              <a:spcBef>
                <a:spcPts val="675"/>
              </a:spcBef>
            </a:pPr>
            <a:r>
              <a:rPr dirty="0" sz="1200" spc="-25">
                <a:solidFill>
                  <a:srgbClr val="D9D9D9"/>
                </a:solidFill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algn="r" marR="4859655">
              <a:lnSpc>
                <a:spcPct val="100000"/>
              </a:lnSpc>
            </a:pPr>
            <a:r>
              <a:rPr dirty="0" sz="1200" spc="-25">
                <a:solidFill>
                  <a:srgbClr val="D9D9D9"/>
                </a:solidFill>
                <a:latin typeface="Calibri"/>
                <a:cs typeface="Calibri"/>
              </a:rPr>
              <a:t>250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libri"/>
              <a:cs typeface="Calibri"/>
            </a:endParaRPr>
          </a:p>
          <a:p>
            <a:pPr algn="r" marR="4859655">
              <a:lnSpc>
                <a:spcPct val="100000"/>
              </a:lnSpc>
            </a:pPr>
            <a:r>
              <a:rPr dirty="0" sz="1200" spc="-25">
                <a:solidFill>
                  <a:srgbClr val="D9D9D9"/>
                </a:solidFill>
                <a:latin typeface="Calibri"/>
                <a:cs typeface="Calibri"/>
              </a:rPr>
              <a:t>200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algn="r" marR="4859655">
              <a:lnSpc>
                <a:spcPct val="100000"/>
              </a:lnSpc>
            </a:pPr>
            <a:r>
              <a:rPr dirty="0" sz="1200" spc="-25">
                <a:solidFill>
                  <a:srgbClr val="D9D9D9"/>
                </a:solidFill>
                <a:latin typeface="Calibri"/>
                <a:cs typeface="Calibri"/>
              </a:rPr>
              <a:t>150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algn="r" marR="4859655">
              <a:lnSpc>
                <a:spcPct val="100000"/>
              </a:lnSpc>
            </a:pPr>
            <a:r>
              <a:rPr dirty="0" sz="1200" spc="-25">
                <a:solidFill>
                  <a:srgbClr val="D9D9D9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algn="r" marR="4858385">
              <a:lnSpc>
                <a:spcPct val="100000"/>
              </a:lnSpc>
            </a:pPr>
            <a:r>
              <a:rPr dirty="0" sz="1200" spc="-25">
                <a:solidFill>
                  <a:srgbClr val="D9D9D9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libri"/>
              <a:cs typeface="Calibri"/>
            </a:endParaRPr>
          </a:p>
          <a:p>
            <a:pPr algn="r" marR="485965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593330" y="1836166"/>
            <a:ext cx="23412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2415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Tons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CO2E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saved</a:t>
            </a:r>
            <a:r>
              <a:rPr dirty="0" sz="2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00683"/>
            <a:ext cx="12192000" cy="5957570"/>
          </a:xfrm>
          <a:custGeom>
            <a:avLst/>
            <a:gdLst/>
            <a:ahLst/>
            <a:cxnLst/>
            <a:rect l="l" t="t" r="r" b="b"/>
            <a:pathLst>
              <a:path w="12192000" h="5957570">
                <a:moveTo>
                  <a:pt x="0" y="5957315"/>
                </a:moveTo>
                <a:lnTo>
                  <a:pt x="12192000" y="5957315"/>
                </a:lnTo>
                <a:lnTo>
                  <a:pt x="12192000" y="0"/>
                </a:lnTo>
                <a:lnTo>
                  <a:pt x="0" y="0"/>
                </a:lnTo>
                <a:lnTo>
                  <a:pt x="0" y="5957315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901065"/>
          </a:xfrm>
          <a:custGeom>
            <a:avLst/>
            <a:gdLst/>
            <a:ahLst/>
            <a:cxnLst/>
            <a:rect l="l" t="t" r="r" b="b"/>
            <a:pathLst>
              <a:path w="12192000" h="901065">
                <a:moveTo>
                  <a:pt x="12192000" y="0"/>
                </a:moveTo>
                <a:lnTo>
                  <a:pt x="0" y="0"/>
                </a:lnTo>
                <a:lnTo>
                  <a:pt x="0" y="900684"/>
                </a:lnTo>
                <a:lnTo>
                  <a:pt x="12192000" y="9006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8734" y="85725"/>
            <a:ext cx="34950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10">
                <a:solidFill>
                  <a:srgbClr val="2C6CC0"/>
                </a:solidFill>
              </a:rPr>
              <a:t>Campus</a:t>
            </a:r>
            <a:r>
              <a:rPr dirty="0" sz="4400" spc="-120">
                <a:solidFill>
                  <a:srgbClr val="2C6CC0"/>
                </a:solidFill>
              </a:rPr>
              <a:t> </a:t>
            </a:r>
            <a:r>
              <a:rPr dirty="0" sz="4400" spc="-155">
                <a:solidFill>
                  <a:srgbClr val="2C6CC0"/>
                </a:solidFill>
              </a:rPr>
              <a:t>Facts</a:t>
            </a:r>
            <a:endParaRPr sz="4400"/>
          </a:p>
        </p:txBody>
      </p:sp>
      <p:grpSp>
        <p:nvGrpSpPr>
          <p:cNvPr id="5" name="object 5" descr=""/>
          <p:cNvGrpSpPr/>
          <p:nvPr/>
        </p:nvGrpSpPr>
        <p:grpSpPr>
          <a:xfrm>
            <a:off x="219456" y="1205483"/>
            <a:ext cx="1824355" cy="1645920"/>
            <a:chOff x="219456" y="1205483"/>
            <a:chExt cx="1824355" cy="1645920"/>
          </a:xfrm>
        </p:grpSpPr>
        <p:sp>
          <p:nvSpPr>
            <p:cNvPr id="6" name="object 6" descr=""/>
            <p:cNvSpPr/>
            <p:nvPr/>
          </p:nvSpPr>
          <p:spPr>
            <a:xfrm>
              <a:off x="219456" y="1205483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0"/>
                  </a:moveTo>
                  <a:lnTo>
                    <a:pt x="779246" y="1142"/>
                  </a:lnTo>
                  <a:lnTo>
                    <a:pt x="736142" y="4571"/>
                  </a:lnTo>
                  <a:lnTo>
                    <a:pt x="693674" y="10032"/>
                  </a:lnTo>
                  <a:lnTo>
                    <a:pt x="651916" y="17779"/>
                  </a:lnTo>
                  <a:lnTo>
                    <a:pt x="610933" y="27558"/>
                  </a:lnTo>
                  <a:lnTo>
                    <a:pt x="570763" y="39369"/>
                  </a:lnTo>
                  <a:lnTo>
                    <a:pt x="531482" y="53086"/>
                  </a:lnTo>
                  <a:lnTo>
                    <a:pt x="493128" y="68706"/>
                  </a:lnTo>
                  <a:lnTo>
                    <a:pt x="455764" y="86232"/>
                  </a:lnTo>
                  <a:lnTo>
                    <a:pt x="419455" y="105537"/>
                  </a:lnTo>
                  <a:lnTo>
                    <a:pt x="384251" y="126618"/>
                  </a:lnTo>
                  <a:lnTo>
                    <a:pt x="350202" y="149225"/>
                  </a:lnTo>
                  <a:lnTo>
                    <a:pt x="317385" y="173608"/>
                  </a:lnTo>
                  <a:lnTo>
                    <a:pt x="285838" y="199389"/>
                  </a:lnTo>
                  <a:lnTo>
                    <a:pt x="255625" y="226821"/>
                  </a:lnTo>
                  <a:lnTo>
                    <a:pt x="226809" y="255650"/>
                  </a:lnTo>
                  <a:lnTo>
                    <a:pt x="199428" y="285876"/>
                  </a:lnTo>
                  <a:lnTo>
                    <a:pt x="173558" y="317373"/>
                  </a:lnTo>
                  <a:lnTo>
                    <a:pt x="149250" y="350265"/>
                  </a:lnTo>
                  <a:lnTo>
                    <a:pt x="126555" y="384301"/>
                  </a:lnTo>
                  <a:lnTo>
                    <a:pt x="105536" y="419480"/>
                  </a:lnTo>
                  <a:lnTo>
                    <a:pt x="86258" y="455802"/>
                  </a:lnTo>
                  <a:lnTo>
                    <a:pt x="68757" y="493140"/>
                  </a:lnTo>
                  <a:lnTo>
                    <a:pt x="53111" y="531494"/>
                  </a:lnTo>
                  <a:lnTo>
                    <a:pt x="39357" y="570738"/>
                  </a:lnTo>
                  <a:lnTo>
                    <a:pt x="27571" y="610996"/>
                  </a:lnTo>
                  <a:lnTo>
                    <a:pt x="17792" y="651890"/>
                  </a:lnTo>
                  <a:lnTo>
                    <a:pt x="10096" y="693674"/>
                  </a:lnTo>
                  <a:lnTo>
                    <a:pt x="4521" y="736091"/>
                  </a:lnTo>
                  <a:lnTo>
                    <a:pt x="1142" y="779271"/>
                  </a:lnTo>
                  <a:lnTo>
                    <a:pt x="0" y="822960"/>
                  </a:lnTo>
                  <a:lnTo>
                    <a:pt x="1142" y="866648"/>
                  </a:lnTo>
                  <a:lnTo>
                    <a:pt x="4521" y="909827"/>
                  </a:lnTo>
                  <a:lnTo>
                    <a:pt x="10096" y="952245"/>
                  </a:lnTo>
                  <a:lnTo>
                    <a:pt x="17792" y="994028"/>
                  </a:lnTo>
                  <a:lnTo>
                    <a:pt x="27571" y="1035050"/>
                  </a:lnTo>
                  <a:lnTo>
                    <a:pt x="39357" y="1075181"/>
                  </a:lnTo>
                  <a:lnTo>
                    <a:pt x="53111" y="1114425"/>
                  </a:lnTo>
                  <a:lnTo>
                    <a:pt x="68757" y="1152778"/>
                  </a:lnTo>
                  <a:lnTo>
                    <a:pt x="86258" y="1190116"/>
                  </a:lnTo>
                  <a:lnTo>
                    <a:pt x="105536" y="1226439"/>
                  </a:lnTo>
                  <a:lnTo>
                    <a:pt x="126555" y="1261617"/>
                  </a:lnTo>
                  <a:lnTo>
                    <a:pt x="149250" y="1295653"/>
                  </a:lnTo>
                  <a:lnTo>
                    <a:pt x="173558" y="1328546"/>
                  </a:lnTo>
                  <a:lnTo>
                    <a:pt x="199428" y="1360042"/>
                  </a:lnTo>
                  <a:lnTo>
                    <a:pt x="226809" y="1390268"/>
                  </a:lnTo>
                  <a:lnTo>
                    <a:pt x="255625" y="1419098"/>
                  </a:lnTo>
                  <a:lnTo>
                    <a:pt x="285838" y="1446529"/>
                  </a:lnTo>
                  <a:lnTo>
                    <a:pt x="317385" y="1472311"/>
                  </a:lnTo>
                  <a:lnTo>
                    <a:pt x="350202" y="1496694"/>
                  </a:lnTo>
                  <a:lnTo>
                    <a:pt x="384251" y="1519301"/>
                  </a:lnTo>
                  <a:lnTo>
                    <a:pt x="419455" y="1540382"/>
                  </a:lnTo>
                  <a:lnTo>
                    <a:pt x="455764" y="1559687"/>
                  </a:lnTo>
                  <a:lnTo>
                    <a:pt x="493128" y="1577213"/>
                  </a:lnTo>
                  <a:lnTo>
                    <a:pt x="531482" y="1592833"/>
                  </a:lnTo>
                  <a:lnTo>
                    <a:pt x="570763" y="1606550"/>
                  </a:lnTo>
                  <a:lnTo>
                    <a:pt x="610933" y="1618361"/>
                  </a:lnTo>
                  <a:lnTo>
                    <a:pt x="651916" y="1628139"/>
                  </a:lnTo>
                  <a:lnTo>
                    <a:pt x="693674" y="1635760"/>
                  </a:lnTo>
                  <a:lnTo>
                    <a:pt x="736142" y="1641348"/>
                  </a:lnTo>
                  <a:lnTo>
                    <a:pt x="779246" y="1644777"/>
                  </a:lnTo>
                  <a:lnTo>
                    <a:pt x="822960" y="1645919"/>
                  </a:lnTo>
                  <a:lnTo>
                    <a:pt x="866660" y="1644777"/>
                  </a:lnTo>
                  <a:lnTo>
                    <a:pt x="909777" y="1641348"/>
                  </a:lnTo>
                  <a:lnTo>
                    <a:pt x="952233" y="1635760"/>
                  </a:lnTo>
                  <a:lnTo>
                    <a:pt x="993990" y="1628139"/>
                  </a:lnTo>
                  <a:lnTo>
                    <a:pt x="1034973" y="1618361"/>
                  </a:lnTo>
                  <a:lnTo>
                    <a:pt x="1075182" y="1606550"/>
                  </a:lnTo>
                  <a:lnTo>
                    <a:pt x="1114425" y="1592833"/>
                  </a:lnTo>
                  <a:lnTo>
                    <a:pt x="1152779" y="1577213"/>
                  </a:lnTo>
                  <a:lnTo>
                    <a:pt x="1190117" y="1559687"/>
                  </a:lnTo>
                  <a:lnTo>
                    <a:pt x="1226439" y="1540382"/>
                  </a:lnTo>
                  <a:lnTo>
                    <a:pt x="1261618" y="1519301"/>
                  </a:lnTo>
                  <a:lnTo>
                    <a:pt x="1295654" y="1496694"/>
                  </a:lnTo>
                  <a:lnTo>
                    <a:pt x="1328547" y="1472311"/>
                  </a:lnTo>
                  <a:lnTo>
                    <a:pt x="1360043" y="1446529"/>
                  </a:lnTo>
                  <a:lnTo>
                    <a:pt x="1390269" y="1419098"/>
                  </a:lnTo>
                  <a:lnTo>
                    <a:pt x="1419098" y="1390268"/>
                  </a:lnTo>
                  <a:lnTo>
                    <a:pt x="1446530" y="1360042"/>
                  </a:lnTo>
                  <a:lnTo>
                    <a:pt x="1472311" y="1328546"/>
                  </a:lnTo>
                  <a:lnTo>
                    <a:pt x="1496695" y="1295653"/>
                  </a:lnTo>
                  <a:lnTo>
                    <a:pt x="1519301" y="1261617"/>
                  </a:lnTo>
                  <a:lnTo>
                    <a:pt x="1540383" y="1226439"/>
                  </a:lnTo>
                  <a:lnTo>
                    <a:pt x="1559687" y="1190116"/>
                  </a:lnTo>
                  <a:lnTo>
                    <a:pt x="1577213" y="1152778"/>
                  </a:lnTo>
                  <a:lnTo>
                    <a:pt x="1592833" y="1114425"/>
                  </a:lnTo>
                  <a:lnTo>
                    <a:pt x="1606550" y="1075181"/>
                  </a:lnTo>
                  <a:lnTo>
                    <a:pt x="1618361" y="1035050"/>
                  </a:lnTo>
                  <a:lnTo>
                    <a:pt x="1628139" y="994028"/>
                  </a:lnTo>
                  <a:lnTo>
                    <a:pt x="1635887" y="952245"/>
                  </a:lnTo>
                  <a:lnTo>
                    <a:pt x="1641348" y="909827"/>
                  </a:lnTo>
                  <a:lnTo>
                    <a:pt x="1644777" y="866648"/>
                  </a:lnTo>
                  <a:lnTo>
                    <a:pt x="1645920" y="822960"/>
                  </a:lnTo>
                  <a:lnTo>
                    <a:pt x="1644777" y="779271"/>
                  </a:lnTo>
                  <a:lnTo>
                    <a:pt x="1641348" y="736091"/>
                  </a:lnTo>
                  <a:lnTo>
                    <a:pt x="1635887" y="693674"/>
                  </a:lnTo>
                  <a:lnTo>
                    <a:pt x="1628139" y="651890"/>
                  </a:lnTo>
                  <a:lnTo>
                    <a:pt x="1618361" y="610996"/>
                  </a:lnTo>
                  <a:lnTo>
                    <a:pt x="1606550" y="570738"/>
                  </a:lnTo>
                  <a:lnTo>
                    <a:pt x="1592833" y="531494"/>
                  </a:lnTo>
                  <a:lnTo>
                    <a:pt x="1577213" y="493140"/>
                  </a:lnTo>
                  <a:lnTo>
                    <a:pt x="1559687" y="455802"/>
                  </a:lnTo>
                  <a:lnTo>
                    <a:pt x="1540383" y="419480"/>
                  </a:lnTo>
                  <a:lnTo>
                    <a:pt x="1519301" y="384301"/>
                  </a:lnTo>
                  <a:lnTo>
                    <a:pt x="1496695" y="350265"/>
                  </a:lnTo>
                  <a:lnTo>
                    <a:pt x="1472311" y="317373"/>
                  </a:lnTo>
                  <a:lnTo>
                    <a:pt x="1446530" y="285876"/>
                  </a:lnTo>
                  <a:lnTo>
                    <a:pt x="1419098" y="255650"/>
                  </a:lnTo>
                  <a:lnTo>
                    <a:pt x="1390269" y="226821"/>
                  </a:lnTo>
                  <a:lnTo>
                    <a:pt x="1360043" y="199389"/>
                  </a:lnTo>
                  <a:lnTo>
                    <a:pt x="1328547" y="173608"/>
                  </a:lnTo>
                  <a:lnTo>
                    <a:pt x="1295654" y="149225"/>
                  </a:lnTo>
                  <a:lnTo>
                    <a:pt x="1261618" y="126618"/>
                  </a:lnTo>
                  <a:lnTo>
                    <a:pt x="1226439" y="105537"/>
                  </a:lnTo>
                  <a:lnTo>
                    <a:pt x="1190117" y="86232"/>
                  </a:lnTo>
                  <a:lnTo>
                    <a:pt x="1152779" y="68706"/>
                  </a:lnTo>
                  <a:lnTo>
                    <a:pt x="1114425" y="53086"/>
                  </a:lnTo>
                  <a:lnTo>
                    <a:pt x="1075182" y="39369"/>
                  </a:lnTo>
                  <a:lnTo>
                    <a:pt x="1034973" y="27558"/>
                  </a:lnTo>
                  <a:lnTo>
                    <a:pt x="993990" y="17779"/>
                  </a:lnTo>
                  <a:lnTo>
                    <a:pt x="952233" y="10032"/>
                  </a:lnTo>
                  <a:lnTo>
                    <a:pt x="909777" y="4571"/>
                  </a:lnTo>
                  <a:lnTo>
                    <a:pt x="866660" y="1142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623" y="1205483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60" h="861060">
                  <a:moveTo>
                    <a:pt x="430275" y="0"/>
                  </a:moveTo>
                  <a:lnTo>
                    <a:pt x="383413" y="2539"/>
                  </a:lnTo>
                  <a:lnTo>
                    <a:pt x="337947" y="9905"/>
                  </a:lnTo>
                  <a:lnTo>
                    <a:pt x="294259" y="21970"/>
                  </a:lnTo>
                  <a:lnTo>
                    <a:pt x="252603" y="38353"/>
                  </a:lnTo>
                  <a:lnTo>
                    <a:pt x="213106" y="58800"/>
                  </a:lnTo>
                  <a:lnTo>
                    <a:pt x="176148" y="83057"/>
                  </a:lnTo>
                  <a:lnTo>
                    <a:pt x="141985" y="110870"/>
                  </a:lnTo>
                  <a:lnTo>
                    <a:pt x="110870" y="141986"/>
                  </a:lnTo>
                  <a:lnTo>
                    <a:pt x="83019" y="176149"/>
                  </a:lnTo>
                  <a:lnTo>
                    <a:pt x="58750" y="213105"/>
                  </a:lnTo>
                  <a:lnTo>
                    <a:pt x="38303" y="252602"/>
                  </a:lnTo>
                  <a:lnTo>
                    <a:pt x="21932" y="294258"/>
                  </a:lnTo>
                  <a:lnTo>
                    <a:pt x="9918" y="337946"/>
                  </a:lnTo>
                  <a:lnTo>
                    <a:pt x="2527" y="383413"/>
                  </a:lnTo>
                  <a:lnTo>
                    <a:pt x="0" y="430275"/>
                  </a:lnTo>
                  <a:lnTo>
                    <a:pt x="2527" y="477138"/>
                  </a:lnTo>
                  <a:lnTo>
                    <a:pt x="9918" y="522604"/>
                  </a:lnTo>
                  <a:lnTo>
                    <a:pt x="21932" y="566292"/>
                  </a:lnTo>
                  <a:lnTo>
                    <a:pt x="38303" y="607949"/>
                  </a:lnTo>
                  <a:lnTo>
                    <a:pt x="58750" y="647445"/>
                  </a:lnTo>
                  <a:lnTo>
                    <a:pt x="83019" y="684402"/>
                  </a:lnTo>
                  <a:lnTo>
                    <a:pt x="110870" y="718565"/>
                  </a:lnTo>
                  <a:lnTo>
                    <a:pt x="141985" y="749680"/>
                  </a:lnTo>
                  <a:lnTo>
                    <a:pt x="176148" y="777620"/>
                  </a:lnTo>
                  <a:lnTo>
                    <a:pt x="213106" y="801877"/>
                  </a:lnTo>
                  <a:lnTo>
                    <a:pt x="252603" y="822325"/>
                  </a:lnTo>
                  <a:lnTo>
                    <a:pt x="294259" y="838707"/>
                  </a:lnTo>
                  <a:lnTo>
                    <a:pt x="337947" y="850645"/>
                  </a:lnTo>
                  <a:lnTo>
                    <a:pt x="383413" y="858138"/>
                  </a:lnTo>
                  <a:lnTo>
                    <a:pt x="430275" y="860551"/>
                  </a:lnTo>
                  <a:lnTo>
                    <a:pt x="477138" y="858138"/>
                  </a:lnTo>
                  <a:lnTo>
                    <a:pt x="522605" y="850645"/>
                  </a:lnTo>
                  <a:lnTo>
                    <a:pt x="566293" y="838707"/>
                  </a:lnTo>
                  <a:lnTo>
                    <a:pt x="608076" y="822325"/>
                  </a:lnTo>
                  <a:lnTo>
                    <a:pt x="647445" y="801877"/>
                  </a:lnTo>
                  <a:lnTo>
                    <a:pt x="684402" y="777620"/>
                  </a:lnTo>
                  <a:lnTo>
                    <a:pt x="718565" y="749680"/>
                  </a:lnTo>
                  <a:lnTo>
                    <a:pt x="749807" y="718565"/>
                  </a:lnTo>
                  <a:lnTo>
                    <a:pt x="777620" y="684402"/>
                  </a:lnTo>
                  <a:lnTo>
                    <a:pt x="801877" y="647445"/>
                  </a:lnTo>
                  <a:lnTo>
                    <a:pt x="822325" y="607949"/>
                  </a:lnTo>
                  <a:lnTo>
                    <a:pt x="838707" y="566292"/>
                  </a:lnTo>
                  <a:lnTo>
                    <a:pt x="850645" y="522604"/>
                  </a:lnTo>
                  <a:lnTo>
                    <a:pt x="858138" y="477138"/>
                  </a:lnTo>
                  <a:lnTo>
                    <a:pt x="860678" y="430275"/>
                  </a:lnTo>
                  <a:lnTo>
                    <a:pt x="858138" y="383413"/>
                  </a:lnTo>
                  <a:lnTo>
                    <a:pt x="850645" y="337946"/>
                  </a:lnTo>
                  <a:lnTo>
                    <a:pt x="838707" y="294258"/>
                  </a:lnTo>
                  <a:lnTo>
                    <a:pt x="822325" y="252602"/>
                  </a:lnTo>
                  <a:lnTo>
                    <a:pt x="801877" y="213105"/>
                  </a:lnTo>
                  <a:lnTo>
                    <a:pt x="777620" y="176149"/>
                  </a:lnTo>
                  <a:lnTo>
                    <a:pt x="749807" y="141986"/>
                  </a:lnTo>
                  <a:lnTo>
                    <a:pt x="718565" y="110870"/>
                  </a:lnTo>
                  <a:lnTo>
                    <a:pt x="684402" y="83057"/>
                  </a:lnTo>
                  <a:lnTo>
                    <a:pt x="647445" y="58800"/>
                  </a:lnTo>
                  <a:lnTo>
                    <a:pt x="608076" y="38353"/>
                  </a:lnTo>
                  <a:lnTo>
                    <a:pt x="566293" y="21970"/>
                  </a:lnTo>
                  <a:lnTo>
                    <a:pt x="522605" y="9905"/>
                  </a:lnTo>
                  <a:lnTo>
                    <a:pt x="477138" y="2539"/>
                  </a:lnTo>
                  <a:lnTo>
                    <a:pt x="430275" y="0"/>
                  </a:lnTo>
                  <a:close/>
                </a:path>
              </a:pathLst>
            </a:custGeom>
            <a:solidFill>
              <a:srgbClr val="2C29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049907" y="1791665"/>
            <a:ext cx="8305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Established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1954 –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26,000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Students,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Faculty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Staff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7,000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1453" y="1808733"/>
            <a:ext cx="239395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latin typeface="Calibri"/>
                <a:cs typeface="Calibri"/>
              </a:rPr>
              <a:t>A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406652" y="1367027"/>
            <a:ext cx="410845" cy="523240"/>
            <a:chOff x="1406652" y="1367027"/>
            <a:chExt cx="410845" cy="523240"/>
          </a:xfrm>
        </p:grpSpPr>
        <p:sp>
          <p:nvSpPr>
            <p:cNvPr id="11" name="object 11" descr=""/>
            <p:cNvSpPr/>
            <p:nvPr/>
          </p:nvSpPr>
          <p:spPr>
            <a:xfrm>
              <a:off x="1406652" y="1388490"/>
              <a:ext cx="321945" cy="501650"/>
            </a:xfrm>
            <a:custGeom>
              <a:avLst/>
              <a:gdLst/>
              <a:ahLst/>
              <a:cxnLst/>
              <a:rect l="l" t="t" r="r" b="b"/>
              <a:pathLst>
                <a:path w="321944" h="501650">
                  <a:moveTo>
                    <a:pt x="321322" y="474878"/>
                  </a:moveTo>
                  <a:lnTo>
                    <a:pt x="304546" y="474878"/>
                  </a:lnTo>
                  <a:lnTo>
                    <a:pt x="304546" y="486029"/>
                  </a:lnTo>
                  <a:lnTo>
                    <a:pt x="142367" y="486029"/>
                  </a:lnTo>
                  <a:lnTo>
                    <a:pt x="142367" y="474599"/>
                  </a:lnTo>
                  <a:lnTo>
                    <a:pt x="321310" y="474599"/>
                  </a:lnTo>
                  <a:lnTo>
                    <a:pt x="321310" y="458089"/>
                  </a:lnTo>
                  <a:lnTo>
                    <a:pt x="231902" y="458089"/>
                  </a:lnTo>
                  <a:lnTo>
                    <a:pt x="231902" y="379222"/>
                  </a:lnTo>
                  <a:lnTo>
                    <a:pt x="273177" y="374269"/>
                  </a:lnTo>
                  <a:lnTo>
                    <a:pt x="312674" y="361061"/>
                  </a:lnTo>
                  <a:lnTo>
                    <a:pt x="250431" y="361061"/>
                  </a:lnTo>
                  <a:lnTo>
                    <a:pt x="188976" y="359410"/>
                  </a:lnTo>
                  <a:lnTo>
                    <a:pt x="130048" y="339725"/>
                  </a:lnTo>
                  <a:lnTo>
                    <a:pt x="78105" y="303403"/>
                  </a:lnTo>
                  <a:lnTo>
                    <a:pt x="32766" y="239141"/>
                  </a:lnTo>
                  <a:lnTo>
                    <a:pt x="16637" y="161544"/>
                  </a:lnTo>
                  <a:lnTo>
                    <a:pt x="20193" y="125349"/>
                  </a:lnTo>
                  <a:lnTo>
                    <a:pt x="30988" y="89027"/>
                  </a:lnTo>
                  <a:lnTo>
                    <a:pt x="48514" y="56007"/>
                  </a:lnTo>
                  <a:lnTo>
                    <a:pt x="72517" y="24765"/>
                  </a:lnTo>
                  <a:lnTo>
                    <a:pt x="94742" y="24765"/>
                  </a:lnTo>
                  <a:lnTo>
                    <a:pt x="72517" y="0"/>
                  </a:lnTo>
                  <a:lnTo>
                    <a:pt x="36449" y="41148"/>
                  </a:lnTo>
                  <a:lnTo>
                    <a:pt x="3937" y="118745"/>
                  </a:lnTo>
                  <a:lnTo>
                    <a:pt x="0" y="163195"/>
                  </a:lnTo>
                  <a:lnTo>
                    <a:pt x="3937" y="204470"/>
                  </a:lnTo>
                  <a:lnTo>
                    <a:pt x="36449" y="283591"/>
                  </a:lnTo>
                  <a:lnTo>
                    <a:pt x="97536" y="343027"/>
                  </a:lnTo>
                  <a:lnTo>
                    <a:pt x="173863" y="374269"/>
                  </a:lnTo>
                  <a:lnTo>
                    <a:pt x="215138" y="379222"/>
                  </a:lnTo>
                  <a:lnTo>
                    <a:pt x="215138" y="458089"/>
                  </a:lnTo>
                  <a:lnTo>
                    <a:pt x="125603" y="458089"/>
                  </a:lnTo>
                  <a:lnTo>
                    <a:pt x="125603" y="474599"/>
                  </a:lnTo>
                  <a:lnTo>
                    <a:pt x="125603" y="486029"/>
                  </a:lnTo>
                  <a:lnTo>
                    <a:pt x="125603" y="501269"/>
                  </a:lnTo>
                  <a:lnTo>
                    <a:pt x="321310" y="501269"/>
                  </a:lnTo>
                  <a:lnTo>
                    <a:pt x="321310" y="486410"/>
                  </a:lnTo>
                  <a:lnTo>
                    <a:pt x="321322" y="474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096" y="1685289"/>
              <a:ext cx="138049" cy="6426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42847" y="1413255"/>
              <a:ext cx="374650" cy="320040"/>
            </a:xfrm>
            <a:custGeom>
              <a:avLst/>
              <a:gdLst/>
              <a:ahLst/>
              <a:cxnLst/>
              <a:rect l="l" t="t" r="r" b="b"/>
              <a:pathLst>
                <a:path w="374650" h="320039">
                  <a:moveTo>
                    <a:pt x="374650" y="136779"/>
                  </a:moveTo>
                  <a:lnTo>
                    <a:pt x="369062" y="90678"/>
                  </a:lnTo>
                  <a:lnTo>
                    <a:pt x="352933" y="51054"/>
                  </a:lnTo>
                  <a:lnTo>
                    <a:pt x="327406" y="14732"/>
                  </a:lnTo>
                  <a:lnTo>
                    <a:pt x="315468" y="4953"/>
                  </a:lnTo>
                  <a:lnTo>
                    <a:pt x="287909" y="4953"/>
                  </a:lnTo>
                  <a:lnTo>
                    <a:pt x="316611" y="31242"/>
                  </a:lnTo>
                  <a:lnTo>
                    <a:pt x="338582" y="62611"/>
                  </a:lnTo>
                  <a:lnTo>
                    <a:pt x="352806" y="97282"/>
                  </a:lnTo>
                  <a:lnTo>
                    <a:pt x="357886" y="136779"/>
                  </a:lnTo>
                  <a:lnTo>
                    <a:pt x="344170" y="201168"/>
                  </a:lnTo>
                  <a:lnTo>
                    <a:pt x="307213" y="253873"/>
                  </a:lnTo>
                  <a:lnTo>
                    <a:pt x="252857" y="290195"/>
                  </a:lnTo>
                  <a:lnTo>
                    <a:pt x="187325" y="303403"/>
                  </a:lnTo>
                  <a:lnTo>
                    <a:pt x="120523" y="290195"/>
                  </a:lnTo>
                  <a:lnTo>
                    <a:pt x="66421" y="253873"/>
                  </a:lnTo>
                  <a:lnTo>
                    <a:pt x="30099" y="201168"/>
                  </a:lnTo>
                  <a:lnTo>
                    <a:pt x="16764" y="136779"/>
                  </a:lnTo>
                  <a:lnTo>
                    <a:pt x="21336" y="98933"/>
                  </a:lnTo>
                  <a:lnTo>
                    <a:pt x="33909" y="65913"/>
                  </a:lnTo>
                  <a:lnTo>
                    <a:pt x="53340" y="34544"/>
                  </a:lnTo>
                  <a:lnTo>
                    <a:pt x="78232" y="8128"/>
                  </a:lnTo>
                  <a:lnTo>
                    <a:pt x="78232" y="11430"/>
                  </a:lnTo>
                  <a:lnTo>
                    <a:pt x="83820" y="21336"/>
                  </a:lnTo>
                  <a:lnTo>
                    <a:pt x="94615" y="42799"/>
                  </a:lnTo>
                  <a:lnTo>
                    <a:pt x="106553" y="64262"/>
                  </a:lnTo>
                  <a:lnTo>
                    <a:pt x="121158" y="82423"/>
                  </a:lnTo>
                  <a:lnTo>
                    <a:pt x="139700" y="92329"/>
                  </a:lnTo>
                  <a:lnTo>
                    <a:pt x="151003" y="98933"/>
                  </a:lnTo>
                  <a:lnTo>
                    <a:pt x="170561" y="98933"/>
                  </a:lnTo>
                  <a:lnTo>
                    <a:pt x="176149" y="100584"/>
                  </a:lnTo>
                  <a:lnTo>
                    <a:pt x="176149" y="103886"/>
                  </a:lnTo>
                  <a:lnTo>
                    <a:pt x="178943" y="112014"/>
                  </a:lnTo>
                  <a:lnTo>
                    <a:pt x="178943" y="120269"/>
                  </a:lnTo>
                  <a:lnTo>
                    <a:pt x="181737" y="125222"/>
                  </a:lnTo>
                  <a:lnTo>
                    <a:pt x="187325" y="130175"/>
                  </a:lnTo>
                  <a:lnTo>
                    <a:pt x="190119" y="130175"/>
                  </a:lnTo>
                  <a:lnTo>
                    <a:pt x="185280" y="149987"/>
                  </a:lnTo>
                  <a:lnTo>
                    <a:pt x="187325" y="168148"/>
                  </a:lnTo>
                  <a:lnTo>
                    <a:pt x="195567" y="186309"/>
                  </a:lnTo>
                  <a:lnTo>
                    <a:pt x="209677" y="201168"/>
                  </a:lnTo>
                  <a:lnTo>
                    <a:pt x="212979" y="206121"/>
                  </a:lnTo>
                  <a:lnTo>
                    <a:pt x="213474" y="214376"/>
                  </a:lnTo>
                  <a:lnTo>
                    <a:pt x="209296" y="227457"/>
                  </a:lnTo>
                  <a:lnTo>
                    <a:pt x="198501" y="248920"/>
                  </a:lnTo>
                  <a:lnTo>
                    <a:pt x="195707" y="257175"/>
                  </a:lnTo>
                  <a:lnTo>
                    <a:pt x="195707" y="265430"/>
                  </a:lnTo>
                  <a:lnTo>
                    <a:pt x="204089" y="272034"/>
                  </a:lnTo>
                  <a:lnTo>
                    <a:pt x="209677" y="275336"/>
                  </a:lnTo>
                  <a:lnTo>
                    <a:pt x="220853" y="275336"/>
                  </a:lnTo>
                  <a:lnTo>
                    <a:pt x="240411" y="265430"/>
                  </a:lnTo>
                  <a:lnTo>
                    <a:pt x="249936" y="258826"/>
                  </a:lnTo>
                  <a:lnTo>
                    <a:pt x="251968" y="257175"/>
                  </a:lnTo>
                  <a:lnTo>
                    <a:pt x="215265" y="257175"/>
                  </a:lnTo>
                  <a:lnTo>
                    <a:pt x="223647" y="239014"/>
                  </a:lnTo>
                  <a:lnTo>
                    <a:pt x="229616" y="220853"/>
                  </a:lnTo>
                  <a:lnTo>
                    <a:pt x="229743" y="202819"/>
                  </a:lnTo>
                  <a:lnTo>
                    <a:pt x="220853" y="187960"/>
                  </a:lnTo>
                  <a:lnTo>
                    <a:pt x="210439" y="176403"/>
                  </a:lnTo>
                  <a:lnTo>
                    <a:pt x="204470" y="164846"/>
                  </a:lnTo>
                  <a:lnTo>
                    <a:pt x="203200" y="151638"/>
                  </a:lnTo>
                  <a:lnTo>
                    <a:pt x="206883" y="138430"/>
                  </a:lnTo>
                  <a:lnTo>
                    <a:pt x="209677" y="130175"/>
                  </a:lnTo>
                  <a:lnTo>
                    <a:pt x="206883" y="120269"/>
                  </a:lnTo>
                  <a:lnTo>
                    <a:pt x="198501" y="115316"/>
                  </a:lnTo>
                  <a:lnTo>
                    <a:pt x="195707" y="112014"/>
                  </a:lnTo>
                  <a:lnTo>
                    <a:pt x="195707" y="100584"/>
                  </a:lnTo>
                  <a:lnTo>
                    <a:pt x="192913" y="95631"/>
                  </a:lnTo>
                  <a:lnTo>
                    <a:pt x="215265" y="95631"/>
                  </a:lnTo>
                  <a:lnTo>
                    <a:pt x="215265" y="90678"/>
                  </a:lnTo>
                  <a:lnTo>
                    <a:pt x="187325" y="90678"/>
                  </a:lnTo>
                  <a:lnTo>
                    <a:pt x="181737" y="87376"/>
                  </a:lnTo>
                  <a:lnTo>
                    <a:pt x="178943" y="84074"/>
                  </a:lnTo>
                  <a:lnTo>
                    <a:pt x="207772" y="84074"/>
                  </a:lnTo>
                  <a:lnTo>
                    <a:pt x="204089" y="82423"/>
                  </a:lnTo>
                  <a:lnTo>
                    <a:pt x="159385" y="82423"/>
                  </a:lnTo>
                  <a:lnTo>
                    <a:pt x="153797" y="79121"/>
                  </a:lnTo>
                  <a:lnTo>
                    <a:pt x="151003" y="79121"/>
                  </a:lnTo>
                  <a:lnTo>
                    <a:pt x="109601" y="34544"/>
                  </a:lnTo>
                  <a:lnTo>
                    <a:pt x="100584" y="16383"/>
                  </a:lnTo>
                  <a:lnTo>
                    <a:pt x="97790" y="11430"/>
                  </a:lnTo>
                  <a:lnTo>
                    <a:pt x="97790" y="8128"/>
                  </a:lnTo>
                  <a:lnTo>
                    <a:pt x="97790" y="4953"/>
                  </a:lnTo>
                  <a:lnTo>
                    <a:pt x="95123" y="3302"/>
                  </a:lnTo>
                  <a:lnTo>
                    <a:pt x="61468" y="3302"/>
                  </a:lnTo>
                  <a:lnTo>
                    <a:pt x="58547" y="0"/>
                  </a:lnTo>
                  <a:lnTo>
                    <a:pt x="36322" y="0"/>
                  </a:lnTo>
                  <a:lnTo>
                    <a:pt x="47498" y="13081"/>
                  </a:lnTo>
                  <a:lnTo>
                    <a:pt x="27178" y="39497"/>
                  </a:lnTo>
                  <a:lnTo>
                    <a:pt x="12192" y="70866"/>
                  </a:lnTo>
                  <a:lnTo>
                    <a:pt x="3048" y="102235"/>
                  </a:lnTo>
                  <a:lnTo>
                    <a:pt x="0" y="136779"/>
                  </a:lnTo>
                  <a:lnTo>
                    <a:pt x="9525" y="194564"/>
                  </a:lnTo>
                  <a:lnTo>
                    <a:pt x="36195" y="243967"/>
                  </a:lnTo>
                  <a:lnTo>
                    <a:pt x="76708" y="283591"/>
                  </a:lnTo>
                  <a:lnTo>
                    <a:pt x="128143" y="310007"/>
                  </a:lnTo>
                  <a:lnTo>
                    <a:pt x="187325" y="319786"/>
                  </a:lnTo>
                  <a:lnTo>
                    <a:pt x="222250" y="316611"/>
                  </a:lnTo>
                  <a:lnTo>
                    <a:pt x="255397" y="306705"/>
                  </a:lnTo>
                  <a:lnTo>
                    <a:pt x="263144" y="303403"/>
                  </a:lnTo>
                  <a:lnTo>
                    <a:pt x="286004" y="293497"/>
                  </a:lnTo>
                  <a:lnTo>
                    <a:pt x="313055" y="272034"/>
                  </a:lnTo>
                  <a:lnTo>
                    <a:pt x="340487" y="272034"/>
                  </a:lnTo>
                  <a:lnTo>
                    <a:pt x="327025" y="258826"/>
                  </a:lnTo>
                  <a:lnTo>
                    <a:pt x="346329" y="232410"/>
                  </a:lnTo>
                  <a:lnTo>
                    <a:pt x="361315" y="204470"/>
                  </a:lnTo>
                  <a:lnTo>
                    <a:pt x="371094" y="171450"/>
                  </a:lnTo>
                  <a:lnTo>
                    <a:pt x="374650" y="136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315" y="1367027"/>
              <a:ext cx="253999" cy="303402"/>
            </a:xfrm>
            <a:prstGeom prst="rect">
              <a:avLst/>
            </a:prstGeom>
          </p:spPr>
        </p:pic>
      </p:grpSp>
      <p:sp>
        <p:nvSpPr>
          <p:cNvPr id="15" name="object 15" descr=""/>
          <p:cNvSpPr/>
          <p:nvPr/>
        </p:nvSpPr>
        <p:spPr>
          <a:xfrm>
            <a:off x="219456" y="3105911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lnTo>
                  <a:pt x="779246" y="1142"/>
                </a:lnTo>
                <a:lnTo>
                  <a:pt x="736142" y="4572"/>
                </a:lnTo>
                <a:lnTo>
                  <a:pt x="693674" y="10033"/>
                </a:lnTo>
                <a:lnTo>
                  <a:pt x="651916" y="17779"/>
                </a:lnTo>
                <a:lnTo>
                  <a:pt x="610933" y="27559"/>
                </a:lnTo>
                <a:lnTo>
                  <a:pt x="570763" y="39370"/>
                </a:lnTo>
                <a:lnTo>
                  <a:pt x="531482" y="53086"/>
                </a:lnTo>
                <a:lnTo>
                  <a:pt x="493128" y="68707"/>
                </a:lnTo>
                <a:lnTo>
                  <a:pt x="455764" y="86233"/>
                </a:lnTo>
                <a:lnTo>
                  <a:pt x="419455" y="105537"/>
                </a:lnTo>
                <a:lnTo>
                  <a:pt x="384251" y="126618"/>
                </a:lnTo>
                <a:lnTo>
                  <a:pt x="350202" y="149225"/>
                </a:lnTo>
                <a:lnTo>
                  <a:pt x="317385" y="173609"/>
                </a:lnTo>
                <a:lnTo>
                  <a:pt x="285838" y="199389"/>
                </a:lnTo>
                <a:lnTo>
                  <a:pt x="255625" y="226822"/>
                </a:lnTo>
                <a:lnTo>
                  <a:pt x="226809" y="255650"/>
                </a:lnTo>
                <a:lnTo>
                  <a:pt x="199428" y="285876"/>
                </a:lnTo>
                <a:lnTo>
                  <a:pt x="173558" y="317373"/>
                </a:lnTo>
                <a:lnTo>
                  <a:pt x="149250" y="350265"/>
                </a:lnTo>
                <a:lnTo>
                  <a:pt x="126555" y="384301"/>
                </a:lnTo>
                <a:lnTo>
                  <a:pt x="105536" y="419480"/>
                </a:lnTo>
                <a:lnTo>
                  <a:pt x="86258" y="455802"/>
                </a:lnTo>
                <a:lnTo>
                  <a:pt x="68757" y="493140"/>
                </a:lnTo>
                <a:lnTo>
                  <a:pt x="53111" y="531494"/>
                </a:lnTo>
                <a:lnTo>
                  <a:pt x="39357" y="570738"/>
                </a:lnTo>
                <a:lnTo>
                  <a:pt x="27571" y="610996"/>
                </a:lnTo>
                <a:lnTo>
                  <a:pt x="17792" y="651890"/>
                </a:lnTo>
                <a:lnTo>
                  <a:pt x="10096" y="693674"/>
                </a:lnTo>
                <a:lnTo>
                  <a:pt x="4521" y="736092"/>
                </a:lnTo>
                <a:lnTo>
                  <a:pt x="1142" y="779271"/>
                </a:lnTo>
                <a:lnTo>
                  <a:pt x="0" y="822960"/>
                </a:lnTo>
                <a:lnTo>
                  <a:pt x="1142" y="866648"/>
                </a:lnTo>
                <a:lnTo>
                  <a:pt x="4521" y="909827"/>
                </a:lnTo>
                <a:lnTo>
                  <a:pt x="10096" y="952245"/>
                </a:lnTo>
                <a:lnTo>
                  <a:pt x="17792" y="994029"/>
                </a:lnTo>
                <a:lnTo>
                  <a:pt x="27571" y="1035050"/>
                </a:lnTo>
                <a:lnTo>
                  <a:pt x="39357" y="1075182"/>
                </a:lnTo>
                <a:lnTo>
                  <a:pt x="53111" y="1114425"/>
                </a:lnTo>
                <a:lnTo>
                  <a:pt x="68757" y="1152779"/>
                </a:lnTo>
                <a:lnTo>
                  <a:pt x="86258" y="1190117"/>
                </a:lnTo>
                <a:lnTo>
                  <a:pt x="105536" y="1226439"/>
                </a:lnTo>
                <a:lnTo>
                  <a:pt x="126555" y="1261618"/>
                </a:lnTo>
                <a:lnTo>
                  <a:pt x="149250" y="1295654"/>
                </a:lnTo>
                <a:lnTo>
                  <a:pt x="173558" y="1328546"/>
                </a:lnTo>
                <a:lnTo>
                  <a:pt x="199428" y="1360043"/>
                </a:lnTo>
                <a:lnTo>
                  <a:pt x="226809" y="1390269"/>
                </a:lnTo>
                <a:lnTo>
                  <a:pt x="255625" y="1419098"/>
                </a:lnTo>
                <a:lnTo>
                  <a:pt x="285838" y="1446530"/>
                </a:lnTo>
                <a:lnTo>
                  <a:pt x="317385" y="1472311"/>
                </a:lnTo>
                <a:lnTo>
                  <a:pt x="350202" y="1496695"/>
                </a:lnTo>
                <a:lnTo>
                  <a:pt x="384251" y="1519301"/>
                </a:lnTo>
                <a:lnTo>
                  <a:pt x="419455" y="1540383"/>
                </a:lnTo>
                <a:lnTo>
                  <a:pt x="455764" y="1559687"/>
                </a:lnTo>
                <a:lnTo>
                  <a:pt x="493128" y="1577213"/>
                </a:lnTo>
                <a:lnTo>
                  <a:pt x="531482" y="1592833"/>
                </a:lnTo>
                <a:lnTo>
                  <a:pt x="570763" y="1606550"/>
                </a:lnTo>
                <a:lnTo>
                  <a:pt x="610933" y="1618361"/>
                </a:lnTo>
                <a:lnTo>
                  <a:pt x="651916" y="1628139"/>
                </a:lnTo>
                <a:lnTo>
                  <a:pt x="693674" y="1635760"/>
                </a:lnTo>
                <a:lnTo>
                  <a:pt x="736142" y="1641348"/>
                </a:lnTo>
                <a:lnTo>
                  <a:pt x="779246" y="1644777"/>
                </a:lnTo>
                <a:lnTo>
                  <a:pt x="822960" y="1645920"/>
                </a:lnTo>
                <a:lnTo>
                  <a:pt x="866660" y="1644777"/>
                </a:lnTo>
                <a:lnTo>
                  <a:pt x="909777" y="1641348"/>
                </a:lnTo>
                <a:lnTo>
                  <a:pt x="952233" y="1635760"/>
                </a:lnTo>
                <a:lnTo>
                  <a:pt x="993990" y="1628139"/>
                </a:lnTo>
                <a:lnTo>
                  <a:pt x="1034973" y="1618361"/>
                </a:lnTo>
                <a:lnTo>
                  <a:pt x="1075182" y="1606550"/>
                </a:lnTo>
                <a:lnTo>
                  <a:pt x="1114425" y="1592833"/>
                </a:lnTo>
                <a:lnTo>
                  <a:pt x="1152779" y="1577213"/>
                </a:lnTo>
                <a:lnTo>
                  <a:pt x="1190117" y="1559687"/>
                </a:lnTo>
                <a:lnTo>
                  <a:pt x="1226439" y="1540383"/>
                </a:lnTo>
                <a:lnTo>
                  <a:pt x="1261618" y="1519301"/>
                </a:lnTo>
                <a:lnTo>
                  <a:pt x="1295654" y="1496695"/>
                </a:lnTo>
                <a:lnTo>
                  <a:pt x="1328547" y="1472311"/>
                </a:lnTo>
                <a:lnTo>
                  <a:pt x="1360043" y="1446530"/>
                </a:lnTo>
                <a:lnTo>
                  <a:pt x="1390269" y="1419098"/>
                </a:lnTo>
                <a:lnTo>
                  <a:pt x="1419098" y="1390269"/>
                </a:lnTo>
                <a:lnTo>
                  <a:pt x="1446530" y="1360043"/>
                </a:lnTo>
                <a:lnTo>
                  <a:pt x="1472311" y="1328546"/>
                </a:lnTo>
                <a:lnTo>
                  <a:pt x="1496695" y="1295654"/>
                </a:lnTo>
                <a:lnTo>
                  <a:pt x="1519301" y="1261618"/>
                </a:lnTo>
                <a:lnTo>
                  <a:pt x="1540383" y="1226439"/>
                </a:lnTo>
                <a:lnTo>
                  <a:pt x="1559687" y="1190117"/>
                </a:lnTo>
                <a:lnTo>
                  <a:pt x="1577213" y="1152779"/>
                </a:lnTo>
                <a:lnTo>
                  <a:pt x="1592833" y="1114425"/>
                </a:lnTo>
                <a:lnTo>
                  <a:pt x="1606550" y="1075182"/>
                </a:lnTo>
                <a:lnTo>
                  <a:pt x="1618361" y="1035050"/>
                </a:lnTo>
                <a:lnTo>
                  <a:pt x="1628139" y="994029"/>
                </a:lnTo>
                <a:lnTo>
                  <a:pt x="1635887" y="952245"/>
                </a:lnTo>
                <a:lnTo>
                  <a:pt x="1641348" y="909827"/>
                </a:lnTo>
                <a:lnTo>
                  <a:pt x="1644777" y="866648"/>
                </a:lnTo>
                <a:lnTo>
                  <a:pt x="1645920" y="822960"/>
                </a:lnTo>
                <a:lnTo>
                  <a:pt x="1644777" y="779271"/>
                </a:lnTo>
                <a:lnTo>
                  <a:pt x="1641348" y="736092"/>
                </a:lnTo>
                <a:lnTo>
                  <a:pt x="1635887" y="693674"/>
                </a:lnTo>
                <a:lnTo>
                  <a:pt x="1628139" y="651890"/>
                </a:lnTo>
                <a:lnTo>
                  <a:pt x="1618361" y="610996"/>
                </a:lnTo>
                <a:lnTo>
                  <a:pt x="1606550" y="570738"/>
                </a:lnTo>
                <a:lnTo>
                  <a:pt x="1592833" y="531494"/>
                </a:lnTo>
                <a:lnTo>
                  <a:pt x="1577213" y="493140"/>
                </a:lnTo>
                <a:lnTo>
                  <a:pt x="1559687" y="455802"/>
                </a:lnTo>
                <a:lnTo>
                  <a:pt x="1540383" y="419480"/>
                </a:lnTo>
                <a:lnTo>
                  <a:pt x="1519301" y="384301"/>
                </a:lnTo>
                <a:lnTo>
                  <a:pt x="1496695" y="350265"/>
                </a:lnTo>
                <a:lnTo>
                  <a:pt x="1472311" y="317373"/>
                </a:lnTo>
                <a:lnTo>
                  <a:pt x="1446530" y="285876"/>
                </a:lnTo>
                <a:lnTo>
                  <a:pt x="1419098" y="255650"/>
                </a:lnTo>
                <a:lnTo>
                  <a:pt x="1390269" y="226822"/>
                </a:lnTo>
                <a:lnTo>
                  <a:pt x="1360043" y="199389"/>
                </a:lnTo>
                <a:lnTo>
                  <a:pt x="1328547" y="173609"/>
                </a:lnTo>
                <a:lnTo>
                  <a:pt x="1295654" y="149225"/>
                </a:lnTo>
                <a:lnTo>
                  <a:pt x="1261618" y="126618"/>
                </a:lnTo>
                <a:lnTo>
                  <a:pt x="1226439" y="105537"/>
                </a:lnTo>
                <a:lnTo>
                  <a:pt x="1190117" y="86233"/>
                </a:lnTo>
                <a:lnTo>
                  <a:pt x="1152779" y="68707"/>
                </a:lnTo>
                <a:lnTo>
                  <a:pt x="1114425" y="53086"/>
                </a:lnTo>
                <a:lnTo>
                  <a:pt x="1075182" y="39370"/>
                </a:lnTo>
                <a:lnTo>
                  <a:pt x="1034973" y="27559"/>
                </a:lnTo>
                <a:lnTo>
                  <a:pt x="993990" y="17779"/>
                </a:lnTo>
                <a:lnTo>
                  <a:pt x="952233" y="10033"/>
                </a:lnTo>
                <a:lnTo>
                  <a:pt x="909777" y="4572"/>
                </a:lnTo>
                <a:lnTo>
                  <a:pt x="866660" y="1142"/>
                </a:lnTo>
                <a:lnTo>
                  <a:pt x="82296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19456" y="5007864"/>
            <a:ext cx="1645920" cy="1644650"/>
          </a:xfrm>
          <a:custGeom>
            <a:avLst/>
            <a:gdLst/>
            <a:ahLst/>
            <a:cxnLst/>
            <a:rect l="l" t="t" r="r" b="b"/>
            <a:pathLst>
              <a:path w="1645920" h="1644650">
                <a:moveTo>
                  <a:pt x="822960" y="0"/>
                </a:moveTo>
                <a:lnTo>
                  <a:pt x="779246" y="1143"/>
                </a:lnTo>
                <a:lnTo>
                  <a:pt x="736142" y="4572"/>
                </a:lnTo>
                <a:lnTo>
                  <a:pt x="693674" y="10033"/>
                </a:lnTo>
                <a:lnTo>
                  <a:pt x="651916" y="17780"/>
                </a:lnTo>
                <a:lnTo>
                  <a:pt x="610933" y="27559"/>
                </a:lnTo>
                <a:lnTo>
                  <a:pt x="570763" y="39369"/>
                </a:lnTo>
                <a:lnTo>
                  <a:pt x="531482" y="53086"/>
                </a:lnTo>
                <a:lnTo>
                  <a:pt x="493128" y="68706"/>
                </a:lnTo>
                <a:lnTo>
                  <a:pt x="455764" y="86233"/>
                </a:lnTo>
                <a:lnTo>
                  <a:pt x="419455" y="105410"/>
                </a:lnTo>
                <a:lnTo>
                  <a:pt x="384251" y="126492"/>
                </a:lnTo>
                <a:lnTo>
                  <a:pt x="350202" y="149098"/>
                </a:lnTo>
                <a:lnTo>
                  <a:pt x="317385" y="173355"/>
                </a:lnTo>
                <a:lnTo>
                  <a:pt x="285838" y="199262"/>
                </a:lnTo>
                <a:lnTo>
                  <a:pt x="255625" y="226568"/>
                </a:lnTo>
                <a:lnTo>
                  <a:pt x="226809" y="255397"/>
                </a:lnTo>
                <a:lnTo>
                  <a:pt x="199428" y="285623"/>
                </a:lnTo>
                <a:lnTo>
                  <a:pt x="173558" y="317119"/>
                </a:lnTo>
                <a:lnTo>
                  <a:pt x="149250" y="349885"/>
                </a:lnTo>
                <a:lnTo>
                  <a:pt x="126555" y="383921"/>
                </a:lnTo>
                <a:lnTo>
                  <a:pt x="105536" y="419100"/>
                </a:lnTo>
                <a:lnTo>
                  <a:pt x="86258" y="455295"/>
                </a:lnTo>
                <a:lnTo>
                  <a:pt x="68757" y="492633"/>
                </a:lnTo>
                <a:lnTo>
                  <a:pt x="53111" y="530987"/>
                </a:lnTo>
                <a:lnTo>
                  <a:pt x="39357" y="570230"/>
                </a:lnTo>
                <a:lnTo>
                  <a:pt x="27571" y="610374"/>
                </a:lnTo>
                <a:lnTo>
                  <a:pt x="17792" y="651332"/>
                </a:lnTo>
                <a:lnTo>
                  <a:pt x="10096" y="693051"/>
                </a:lnTo>
                <a:lnTo>
                  <a:pt x="4521" y="735469"/>
                </a:lnTo>
                <a:lnTo>
                  <a:pt x="1142" y="778548"/>
                </a:lnTo>
                <a:lnTo>
                  <a:pt x="0" y="822210"/>
                </a:lnTo>
                <a:lnTo>
                  <a:pt x="1142" y="865873"/>
                </a:lnTo>
                <a:lnTo>
                  <a:pt x="4521" y="908951"/>
                </a:lnTo>
                <a:lnTo>
                  <a:pt x="10096" y="951369"/>
                </a:lnTo>
                <a:lnTo>
                  <a:pt x="17792" y="993076"/>
                </a:lnTo>
                <a:lnTo>
                  <a:pt x="27571" y="1034034"/>
                </a:lnTo>
                <a:lnTo>
                  <a:pt x="39357" y="1074166"/>
                </a:lnTo>
                <a:lnTo>
                  <a:pt x="53111" y="1113409"/>
                </a:lnTo>
                <a:lnTo>
                  <a:pt x="68757" y="1151724"/>
                </a:lnTo>
                <a:lnTo>
                  <a:pt x="86258" y="1189050"/>
                </a:lnTo>
                <a:lnTo>
                  <a:pt x="105536" y="1225334"/>
                </a:lnTo>
                <a:lnTo>
                  <a:pt x="126555" y="1260500"/>
                </a:lnTo>
                <a:lnTo>
                  <a:pt x="149250" y="1294511"/>
                </a:lnTo>
                <a:lnTo>
                  <a:pt x="173558" y="1327302"/>
                </a:lnTo>
                <a:lnTo>
                  <a:pt x="199428" y="1358823"/>
                </a:lnTo>
                <a:lnTo>
                  <a:pt x="226809" y="1388999"/>
                </a:lnTo>
                <a:lnTo>
                  <a:pt x="255625" y="1417802"/>
                </a:lnTo>
                <a:lnTo>
                  <a:pt x="285838" y="1445145"/>
                </a:lnTo>
                <a:lnTo>
                  <a:pt x="317385" y="1470990"/>
                </a:lnTo>
                <a:lnTo>
                  <a:pt x="350202" y="1495285"/>
                </a:lnTo>
                <a:lnTo>
                  <a:pt x="384251" y="1517954"/>
                </a:lnTo>
                <a:lnTo>
                  <a:pt x="419455" y="1538947"/>
                </a:lnTo>
                <a:lnTo>
                  <a:pt x="455764" y="1558213"/>
                </a:lnTo>
                <a:lnTo>
                  <a:pt x="493128" y="1575689"/>
                </a:lnTo>
                <a:lnTo>
                  <a:pt x="531482" y="1591335"/>
                </a:lnTo>
                <a:lnTo>
                  <a:pt x="570763" y="1605064"/>
                </a:lnTo>
                <a:lnTo>
                  <a:pt x="610933" y="1616849"/>
                </a:lnTo>
                <a:lnTo>
                  <a:pt x="651916" y="1626603"/>
                </a:lnTo>
                <a:lnTo>
                  <a:pt x="693674" y="1634299"/>
                </a:lnTo>
                <a:lnTo>
                  <a:pt x="736142" y="1639874"/>
                </a:lnTo>
                <a:lnTo>
                  <a:pt x="779246" y="1643253"/>
                </a:lnTo>
                <a:lnTo>
                  <a:pt x="822960" y="1644396"/>
                </a:lnTo>
                <a:lnTo>
                  <a:pt x="866660" y="1643253"/>
                </a:lnTo>
                <a:lnTo>
                  <a:pt x="909777" y="1639874"/>
                </a:lnTo>
                <a:lnTo>
                  <a:pt x="952233" y="1634299"/>
                </a:lnTo>
                <a:lnTo>
                  <a:pt x="993990" y="1626603"/>
                </a:lnTo>
                <a:lnTo>
                  <a:pt x="1034973" y="1616849"/>
                </a:lnTo>
                <a:lnTo>
                  <a:pt x="1075182" y="1605064"/>
                </a:lnTo>
                <a:lnTo>
                  <a:pt x="1114425" y="1591335"/>
                </a:lnTo>
                <a:lnTo>
                  <a:pt x="1152779" y="1575689"/>
                </a:lnTo>
                <a:lnTo>
                  <a:pt x="1190117" y="1558213"/>
                </a:lnTo>
                <a:lnTo>
                  <a:pt x="1226439" y="1538947"/>
                </a:lnTo>
                <a:lnTo>
                  <a:pt x="1261618" y="1517954"/>
                </a:lnTo>
                <a:lnTo>
                  <a:pt x="1295654" y="1495285"/>
                </a:lnTo>
                <a:lnTo>
                  <a:pt x="1328547" y="1470990"/>
                </a:lnTo>
                <a:lnTo>
                  <a:pt x="1360043" y="1445145"/>
                </a:lnTo>
                <a:lnTo>
                  <a:pt x="1390269" y="1417802"/>
                </a:lnTo>
                <a:lnTo>
                  <a:pt x="1419098" y="1388999"/>
                </a:lnTo>
                <a:lnTo>
                  <a:pt x="1446530" y="1358823"/>
                </a:lnTo>
                <a:lnTo>
                  <a:pt x="1472311" y="1327302"/>
                </a:lnTo>
                <a:lnTo>
                  <a:pt x="1496695" y="1294511"/>
                </a:lnTo>
                <a:lnTo>
                  <a:pt x="1519301" y="1260500"/>
                </a:lnTo>
                <a:lnTo>
                  <a:pt x="1540383" y="1225334"/>
                </a:lnTo>
                <a:lnTo>
                  <a:pt x="1559687" y="1189050"/>
                </a:lnTo>
                <a:lnTo>
                  <a:pt x="1577213" y="1151724"/>
                </a:lnTo>
                <a:lnTo>
                  <a:pt x="1592833" y="1113409"/>
                </a:lnTo>
                <a:lnTo>
                  <a:pt x="1606550" y="1074166"/>
                </a:lnTo>
                <a:lnTo>
                  <a:pt x="1618361" y="1034034"/>
                </a:lnTo>
                <a:lnTo>
                  <a:pt x="1628139" y="993076"/>
                </a:lnTo>
                <a:lnTo>
                  <a:pt x="1635887" y="951369"/>
                </a:lnTo>
                <a:lnTo>
                  <a:pt x="1641348" y="908951"/>
                </a:lnTo>
                <a:lnTo>
                  <a:pt x="1644777" y="865873"/>
                </a:lnTo>
                <a:lnTo>
                  <a:pt x="1645920" y="822210"/>
                </a:lnTo>
                <a:lnTo>
                  <a:pt x="1644777" y="778548"/>
                </a:lnTo>
                <a:lnTo>
                  <a:pt x="1641348" y="735469"/>
                </a:lnTo>
                <a:lnTo>
                  <a:pt x="1635887" y="693051"/>
                </a:lnTo>
                <a:lnTo>
                  <a:pt x="1628139" y="651332"/>
                </a:lnTo>
                <a:lnTo>
                  <a:pt x="1618361" y="610374"/>
                </a:lnTo>
                <a:lnTo>
                  <a:pt x="1606550" y="570230"/>
                </a:lnTo>
                <a:lnTo>
                  <a:pt x="1592833" y="530987"/>
                </a:lnTo>
                <a:lnTo>
                  <a:pt x="1577213" y="492633"/>
                </a:lnTo>
                <a:lnTo>
                  <a:pt x="1559687" y="455295"/>
                </a:lnTo>
                <a:lnTo>
                  <a:pt x="1540383" y="419100"/>
                </a:lnTo>
                <a:lnTo>
                  <a:pt x="1519301" y="383921"/>
                </a:lnTo>
                <a:lnTo>
                  <a:pt x="1496695" y="349885"/>
                </a:lnTo>
                <a:lnTo>
                  <a:pt x="1472311" y="317119"/>
                </a:lnTo>
                <a:lnTo>
                  <a:pt x="1446530" y="285623"/>
                </a:lnTo>
                <a:lnTo>
                  <a:pt x="1419098" y="255397"/>
                </a:lnTo>
                <a:lnTo>
                  <a:pt x="1390269" y="226568"/>
                </a:lnTo>
                <a:lnTo>
                  <a:pt x="1360043" y="199262"/>
                </a:lnTo>
                <a:lnTo>
                  <a:pt x="1328547" y="173355"/>
                </a:lnTo>
                <a:lnTo>
                  <a:pt x="1295654" y="149098"/>
                </a:lnTo>
                <a:lnTo>
                  <a:pt x="1261618" y="126492"/>
                </a:lnTo>
                <a:lnTo>
                  <a:pt x="1226439" y="105410"/>
                </a:lnTo>
                <a:lnTo>
                  <a:pt x="1190117" y="86233"/>
                </a:lnTo>
                <a:lnTo>
                  <a:pt x="1152779" y="68706"/>
                </a:lnTo>
                <a:lnTo>
                  <a:pt x="1114425" y="53086"/>
                </a:lnTo>
                <a:lnTo>
                  <a:pt x="1075182" y="39369"/>
                </a:lnTo>
                <a:lnTo>
                  <a:pt x="1034973" y="27559"/>
                </a:lnTo>
                <a:lnTo>
                  <a:pt x="993990" y="17780"/>
                </a:lnTo>
                <a:lnTo>
                  <a:pt x="952233" y="10033"/>
                </a:lnTo>
                <a:lnTo>
                  <a:pt x="909777" y="4572"/>
                </a:lnTo>
                <a:lnTo>
                  <a:pt x="866660" y="1143"/>
                </a:lnTo>
                <a:lnTo>
                  <a:pt x="82296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030729" y="3613530"/>
            <a:ext cx="4645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Facilities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Services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total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FTE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370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202436" y="2988564"/>
            <a:ext cx="859155" cy="861060"/>
            <a:chOff x="1202436" y="2988564"/>
            <a:chExt cx="859155" cy="861060"/>
          </a:xfrm>
        </p:grpSpPr>
        <p:sp>
          <p:nvSpPr>
            <p:cNvPr id="19" name="object 19" descr=""/>
            <p:cNvSpPr/>
            <p:nvPr/>
          </p:nvSpPr>
          <p:spPr>
            <a:xfrm>
              <a:off x="1202436" y="2988564"/>
              <a:ext cx="859155" cy="861060"/>
            </a:xfrm>
            <a:custGeom>
              <a:avLst/>
              <a:gdLst/>
              <a:ahLst/>
              <a:cxnLst/>
              <a:rect l="l" t="t" r="r" b="b"/>
              <a:pathLst>
                <a:path w="859155" h="861060">
                  <a:moveTo>
                    <a:pt x="429513" y="0"/>
                  </a:moveTo>
                  <a:lnTo>
                    <a:pt x="382777" y="2539"/>
                  </a:lnTo>
                  <a:lnTo>
                    <a:pt x="337438" y="9906"/>
                  </a:lnTo>
                  <a:lnTo>
                    <a:pt x="293750" y="21971"/>
                  </a:lnTo>
                  <a:lnTo>
                    <a:pt x="252094" y="38353"/>
                  </a:lnTo>
                  <a:lnTo>
                    <a:pt x="212725" y="58800"/>
                  </a:lnTo>
                  <a:lnTo>
                    <a:pt x="175894" y="83058"/>
                  </a:lnTo>
                  <a:lnTo>
                    <a:pt x="141731" y="110871"/>
                  </a:lnTo>
                  <a:lnTo>
                    <a:pt x="110616" y="141986"/>
                  </a:lnTo>
                  <a:lnTo>
                    <a:pt x="82930" y="176149"/>
                  </a:lnTo>
                  <a:lnTo>
                    <a:pt x="58648" y="213106"/>
                  </a:lnTo>
                  <a:lnTo>
                    <a:pt x="38226" y="252602"/>
                  </a:lnTo>
                  <a:lnTo>
                    <a:pt x="21894" y="294259"/>
                  </a:lnTo>
                  <a:lnTo>
                    <a:pt x="9905" y="337947"/>
                  </a:lnTo>
                  <a:lnTo>
                    <a:pt x="2514" y="383413"/>
                  </a:lnTo>
                  <a:lnTo>
                    <a:pt x="0" y="430275"/>
                  </a:lnTo>
                  <a:lnTo>
                    <a:pt x="2514" y="477138"/>
                  </a:lnTo>
                  <a:lnTo>
                    <a:pt x="9905" y="522605"/>
                  </a:lnTo>
                  <a:lnTo>
                    <a:pt x="21894" y="566293"/>
                  </a:lnTo>
                  <a:lnTo>
                    <a:pt x="38226" y="607949"/>
                  </a:lnTo>
                  <a:lnTo>
                    <a:pt x="58648" y="647446"/>
                  </a:lnTo>
                  <a:lnTo>
                    <a:pt x="82930" y="684403"/>
                  </a:lnTo>
                  <a:lnTo>
                    <a:pt x="110616" y="718566"/>
                  </a:lnTo>
                  <a:lnTo>
                    <a:pt x="141731" y="749681"/>
                  </a:lnTo>
                  <a:lnTo>
                    <a:pt x="175894" y="777621"/>
                  </a:lnTo>
                  <a:lnTo>
                    <a:pt x="212725" y="801878"/>
                  </a:lnTo>
                  <a:lnTo>
                    <a:pt x="252094" y="822325"/>
                  </a:lnTo>
                  <a:lnTo>
                    <a:pt x="293750" y="838708"/>
                  </a:lnTo>
                  <a:lnTo>
                    <a:pt x="337438" y="850646"/>
                  </a:lnTo>
                  <a:lnTo>
                    <a:pt x="382777" y="858138"/>
                  </a:lnTo>
                  <a:lnTo>
                    <a:pt x="429513" y="860552"/>
                  </a:lnTo>
                  <a:lnTo>
                    <a:pt x="476376" y="858138"/>
                  </a:lnTo>
                  <a:lnTo>
                    <a:pt x="521715" y="850646"/>
                  </a:lnTo>
                  <a:lnTo>
                    <a:pt x="565276" y="838708"/>
                  </a:lnTo>
                  <a:lnTo>
                    <a:pt x="606932" y="822325"/>
                  </a:lnTo>
                  <a:lnTo>
                    <a:pt x="646302" y="801878"/>
                  </a:lnTo>
                  <a:lnTo>
                    <a:pt x="683259" y="777621"/>
                  </a:lnTo>
                  <a:lnTo>
                    <a:pt x="717295" y="749681"/>
                  </a:lnTo>
                  <a:lnTo>
                    <a:pt x="748411" y="718566"/>
                  </a:lnTo>
                  <a:lnTo>
                    <a:pt x="776224" y="684403"/>
                  </a:lnTo>
                  <a:lnTo>
                    <a:pt x="800481" y="647446"/>
                  </a:lnTo>
                  <a:lnTo>
                    <a:pt x="820927" y="607949"/>
                  </a:lnTo>
                  <a:lnTo>
                    <a:pt x="837183" y="566293"/>
                  </a:lnTo>
                  <a:lnTo>
                    <a:pt x="849249" y="522605"/>
                  </a:lnTo>
                  <a:lnTo>
                    <a:pt x="856614" y="477138"/>
                  </a:lnTo>
                  <a:lnTo>
                    <a:pt x="859155" y="430275"/>
                  </a:lnTo>
                  <a:lnTo>
                    <a:pt x="856614" y="383413"/>
                  </a:lnTo>
                  <a:lnTo>
                    <a:pt x="849249" y="337947"/>
                  </a:lnTo>
                  <a:lnTo>
                    <a:pt x="837183" y="294259"/>
                  </a:lnTo>
                  <a:lnTo>
                    <a:pt x="820927" y="252602"/>
                  </a:lnTo>
                  <a:lnTo>
                    <a:pt x="800481" y="213106"/>
                  </a:lnTo>
                  <a:lnTo>
                    <a:pt x="776224" y="176149"/>
                  </a:lnTo>
                  <a:lnTo>
                    <a:pt x="748411" y="141986"/>
                  </a:lnTo>
                  <a:lnTo>
                    <a:pt x="717295" y="110871"/>
                  </a:lnTo>
                  <a:lnTo>
                    <a:pt x="683259" y="83058"/>
                  </a:lnTo>
                  <a:lnTo>
                    <a:pt x="646302" y="58800"/>
                  </a:lnTo>
                  <a:lnTo>
                    <a:pt x="606932" y="38353"/>
                  </a:lnTo>
                  <a:lnTo>
                    <a:pt x="565276" y="21971"/>
                  </a:lnTo>
                  <a:lnTo>
                    <a:pt x="521715" y="9906"/>
                  </a:lnTo>
                  <a:lnTo>
                    <a:pt x="476376" y="2539"/>
                  </a:lnTo>
                  <a:lnTo>
                    <a:pt x="429513" y="0"/>
                  </a:lnTo>
                  <a:close/>
                </a:path>
              </a:pathLst>
            </a:custGeom>
            <a:solidFill>
              <a:srgbClr val="2C29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704" y="3211068"/>
              <a:ext cx="380999" cy="38252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2030729" y="5514543"/>
            <a:ext cx="101028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2020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U.S.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News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World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Report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Best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College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Rankings: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Top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36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Public </a:t>
            </a:r>
            <a:r>
              <a:rPr dirty="0" sz="2400" b="1">
                <a:latin typeface="Arial"/>
                <a:cs typeface="Arial"/>
              </a:rPr>
              <a:t>Colleges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University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#1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Social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Mobility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202436" y="4922520"/>
            <a:ext cx="859155" cy="861060"/>
            <a:chOff x="1202436" y="4922520"/>
            <a:chExt cx="859155" cy="861060"/>
          </a:xfrm>
        </p:grpSpPr>
        <p:sp>
          <p:nvSpPr>
            <p:cNvPr id="23" name="object 23" descr=""/>
            <p:cNvSpPr/>
            <p:nvPr/>
          </p:nvSpPr>
          <p:spPr>
            <a:xfrm>
              <a:off x="1202436" y="4922520"/>
              <a:ext cx="859155" cy="861060"/>
            </a:xfrm>
            <a:custGeom>
              <a:avLst/>
              <a:gdLst/>
              <a:ahLst/>
              <a:cxnLst/>
              <a:rect l="l" t="t" r="r" b="b"/>
              <a:pathLst>
                <a:path w="859155" h="861060">
                  <a:moveTo>
                    <a:pt x="429513" y="0"/>
                  </a:moveTo>
                  <a:lnTo>
                    <a:pt x="382777" y="2539"/>
                  </a:lnTo>
                  <a:lnTo>
                    <a:pt x="337438" y="9905"/>
                  </a:lnTo>
                  <a:lnTo>
                    <a:pt x="293750" y="21970"/>
                  </a:lnTo>
                  <a:lnTo>
                    <a:pt x="252094" y="38353"/>
                  </a:lnTo>
                  <a:lnTo>
                    <a:pt x="212725" y="58800"/>
                  </a:lnTo>
                  <a:lnTo>
                    <a:pt x="175894" y="83057"/>
                  </a:lnTo>
                  <a:lnTo>
                    <a:pt x="141731" y="110870"/>
                  </a:lnTo>
                  <a:lnTo>
                    <a:pt x="110616" y="141985"/>
                  </a:lnTo>
                  <a:lnTo>
                    <a:pt x="82930" y="176148"/>
                  </a:lnTo>
                  <a:lnTo>
                    <a:pt x="58648" y="213105"/>
                  </a:lnTo>
                  <a:lnTo>
                    <a:pt x="38226" y="252602"/>
                  </a:lnTo>
                  <a:lnTo>
                    <a:pt x="21894" y="294258"/>
                  </a:lnTo>
                  <a:lnTo>
                    <a:pt x="9905" y="337946"/>
                  </a:lnTo>
                  <a:lnTo>
                    <a:pt x="2514" y="383412"/>
                  </a:lnTo>
                  <a:lnTo>
                    <a:pt x="0" y="430275"/>
                  </a:lnTo>
                  <a:lnTo>
                    <a:pt x="2514" y="477138"/>
                  </a:lnTo>
                  <a:lnTo>
                    <a:pt x="9905" y="522604"/>
                  </a:lnTo>
                  <a:lnTo>
                    <a:pt x="21894" y="566292"/>
                  </a:lnTo>
                  <a:lnTo>
                    <a:pt x="38226" y="607948"/>
                  </a:lnTo>
                  <a:lnTo>
                    <a:pt x="58648" y="647445"/>
                  </a:lnTo>
                  <a:lnTo>
                    <a:pt x="82930" y="684415"/>
                  </a:lnTo>
                  <a:lnTo>
                    <a:pt x="110616" y="718591"/>
                  </a:lnTo>
                  <a:lnTo>
                    <a:pt x="141731" y="749731"/>
                  </a:lnTo>
                  <a:lnTo>
                    <a:pt x="175894" y="777570"/>
                  </a:lnTo>
                  <a:lnTo>
                    <a:pt x="212725" y="801852"/>
                  </a:lnTo>
                  <a:lnTo>
                    <a:pt x="252094" y="822299"/>
                  </a:lnTo>
                  <a:lnTo>
                    <a:pt x="293750" y="838657"/>
                  </a:lnTo>
                  <a:lnTo>
                    <a:pt x="337438" y="850671"/>
                  </a:lnTo>
                  <a:lnTo>
                    <a:pt x="382777" y="858075"/>
                  </a:lnTo>
                  <a:lnTo>
                    <a:pt x="429513" y="860602"/>
                  </a:lnTo>
                  <a:lnTo>
                    <a:pt x="476376" y="858075"/>
                  </a:lnTo>
                  <a:lnTo>
                    <a:pt x="521715" y="850671"/>
                  </a:lnTo>
                  <a:lnTo>
                    <a:pt x="565276" y="838657"/>
                  </a:lnTo>
                  <a:lnTo>
                    <a:pt x="606932" y="822299"/>
                  </a:lnTo>
                  <a:lnTo>
                    <a:pt x="646302" y="801852"/>
                  </a:lnTo>
                  <a:lnTo>
                    <a:pt x="683259" y="777570"/>
                  </a:lnTo>
                  <a:lnTo>
                    <a:pt x="717295" y="749731"/>
                  </a:lnTo>
                  <a:lnTo>
                    <a:pt x="748411" y="718591"/>
                  </a:lnTo>
                  <a:lnTo>
                    <a:pt x="776224" y="684415"/>
                  </a:lnTo>
                  <a:lnTo>
                    <a:pt x="800481" y="647445"/>
                  </a:lnTo>
                  <a:lnTo>
                    <a:pt x="820927" y="607948"/>
                  </a:lnTo>
                  <a:lnTo>
                    <a:pt x="837183" y="566292"/>
                  </a:lnTo>
                  <a:lnTo>
                    <a:pt x="849249" y="522604"/>
                  </a:lnTo>
                  <a:lnTo>
                    <a:pt x="856614" y="477138"/>
                  </a:lnTo>
                  <a:lnTo>
                    <a:pt x="859155" y="430275"/>
                  </a:lnTo>
                  <a:lnTo>
                    <a:pt x="856614" y="383412"/>
                  </a:lnTo>
                  <a:lnTo>
                    <a:pt x="849249" y="337946"/>
                  </a:lnTo>
                  <a:lnTo>
                    <a:pt x="837183" y="294258"/>
                  </a:lnTo>
                  <a:lnTo>
                    <a:pt x="820927" y="252602"/>
                  </a:lnTo>
                  <a:lnTo>
                    <a:pt x="800481" y="213105"/>
                  </a:lnTo>
                  <a:lnTo>
                    <a:pt x="776224" y="176148"/>
                  </a:lnTo>
                  <a:lnTo>
                    <a:pt x="748411" y="141985"/>
                  </a:lnTo>
                  <a:lnTo>
                    <a:pt x="717295" y="110870"/>
                  </a:lnTo>
                  <a:lnTo>
                    <a:pt x="683259" y="83057"/>
                  </a:lnTo>
                  <a:lnTo>
                    <a:pt x="646302" y="58800"/>
                  </a:lnTo>
                  <a:lnTo>
                    <a:pt x="606932" y="38353"/>
                  </a:lnTo>
                  <a:lnTo>
                    <a:pt x="565276" y="21970"/>
                  </a:lnTo>
                  <a:lnTo>
                    <a:pt x="521715" y="9905"/>
                  </a:lnTo>
                  <a:lnTo>
                    <a:pt x="476376" y="2539"/>
                  </a:lnTo>
                  <a:lnTo>
                    <a:pt x="429513" y="0"/>
                  </a:lnTo>
                  <a:close/>
                </a:path>
              </a:pathLst>
            </a:custGeom>
            <a:solidFill>
              <a:srgbClr val="2C29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9623" y="5049266"/>
              <a:ext cx="606298" cy="606805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911453" y="3671773"/>
            <a:ext cx="22669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latin typeface="Calibri"/>
                <a:cs typeface="Calibri"/>
              </a:rPr>
              <a:t>B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11453" y="5573064"/>
            <a:ext cx="22225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>
                <a:latin typeface="Calibri"/>
                <a:cs typeface="Calibri"/>
              </a:rPr>
              <a:t>C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00250" y="4636058"/>
            <a:ext cx="8192770" cy="1835150"/>
            <a:chOff x="2000250" y="4636058"/>
            <a:chExt cx="8192770" cy="1835150"/>
          </a:xfrm>
        </p:grpSpPr>
        <p:sp>
          <p:nvSpPr>
            <p:cNvPr id="3" name="object 3" descr=""/>
            <p:cNvSpPr/>
            <p:nvPr/>
          </p:nvSpPr>
          <p:spPr>
            <a:xfrm>
              <a:off x="2000250" y="6450330"/>
              <a:ext cx="8192770" cy="0"/>
            </a:xfrm>
            <a:custGeom>
              <a:avLst/>
              <a:gdLst/>
              <a:ahLst/>
              <a:cxnLst/>
              <a:rect l="l" t="t" r="r" b="b"/>
              <a:pathLst>
                <a:path w="8192770" h="0">
                  <a:moveTo>
                    <a:pt x="0" y="0"/>
                  </a:moveTo>
                  <a:lnTo>
                    <a:pt x="8192770" y="0"/>
                  </a:lnTo>
                </a:path>
              </a:pathLst>
            </a:custGeom>
            <a:ln w="41148">
              <a:solidFill>
                <a:srgbClr val="F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6423" y="4636058"/>
              <a:ext cx="4040124" cy="18058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3119" y="-75082"/>
            <a:ext cx="7167245" cy="17545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99"/>
              </a:lnSpc>
              <a:spcBef>
                <a:spcPts val="100"/>
              </a:spcBef>
            </a:pPr>
            <a:r>
              <a:rPr dirty="0" sz="4400" spc="-315"/>
              <a:t>Dining </a:t>
            </a:r>
            <a:r>
              <a:rPr dirty="0" sz="4400" spc="-320"/>
              <a:t>Services</a:t>
            </a:r>
            <a:r>
              <a:rPr dirty="0" sz="4400" spc="-305"/>
              <a:t> </a:t>
            </a:r>
            <a:r>
              <a:rPr dirty="0" sz="4400" spc="-434"/>
              <a:t>Food</a:t>
            </a:r>
            <a:r>
              <a:rPr dirty="0" sz="4400" spc="-305"/>
              <a:t> </a:t>
            </a:r>
            <a:r>
              <a:rPr dirty="0" sz="4400" spc="-390"/>
              <a:t>Recovery </a:t>
            </a:r>
            <a:r>
              <a:rPr dirty="0" sz="4400" spc="-434"/>
              <a:t>Food</a:t>
            </a:r>
            <a:r>
              <a:rPr dirty="0" sz="4400" spc="-315"/>
              <a:t> </a:t>
            </a:r>
            <a:r>
              <a:rPr dirty="0" sz="4400" spc="-340"/>
              <a:t>Donations</a:t>
            </a:r>
            <a:endParaRPr sz="44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952" y="2266188"/>
            <a:ext cx="3456432" cy="192786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7871" y="2581655"/>
            <a:ext cx="2834639" cy="12969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5503" y="4698491"/>
            <a:ext cx="3081528" cy="157734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111" y="5551932"/>
            <a:ext cx="127254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8735" y="2868167"/>
            <a:ext cx="2493264" cy="33162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4" y="3377184"/>
            <a:ext cx="4358640" cy="28468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4" y="0"/>
            <a:ext cx="11838432" cy="236524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727447" y="2868167"/>
            <a:ext cx="4941570" cy="3355975"/>
            <a:chOff x="4727447" y="2868167"/>
            <a:chExt cx="4941570" cy="335597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7447" y="2881883"/>
              <a:ext cx="2508504" cy="334213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5951" y="2868167"/>
              <a:ext cx="2432524" cy="3355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" y="0"/>
            <a:ext cx="5019168" cy="33360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7608" y="0"/>
            <a:ext cx="5046578" cy="3352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55" y="3508247"/>
            <a:ext cx="5019168" cy="33497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7608" y="3489959"/>
            <a:ext cx="5046578" cy="33680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6784" y="0"/>
            <a:ext cx="11838940" cy="6858000"/>
            <a:chOff x="176784" y="0"/>
            <a:chExt cx="1183894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784" y="0"/>
              <a:ext cx="11838432" cy="23652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" y="2365246"/>
              <a:ext cx="10158984" cy="4492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0"/>
            <a:ext cx="11838432" cy="2365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4" y="2513076"/>
            <a:ext cx="2787395" cy="37078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3552" y="2552700"/>
            <a:ext cx="2720340" cy="362712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1740" y="2506979"/>
            <a:ext cx="2749295" cy="367284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1452" y="2532888"/>
            <a:ext cx="2741676" cy="36469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2115" y="0"/>
            <a:ext cx="5297424" cy="685799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59" y="0"/>
            <a:ext cx="5297424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510" rIns="0" bIns="0" rtlCol="0" vert="horz">
            <a:spAutoFit/>
          </a:bodyPr>
          <a:lstStyle/>
          <a:p>
            <a:pPr marL="3097530">
              <a:lnSpc>
                <a:spcPct val="100000"/>
              </a:lnSpc>
              <a:spcBef>
                <a:spcPts val="100"/>
              </a:spcBef>
            </a:pPr>
            <a:r>
              <a:rPr dirty="0" sz="4400" spc="-434"/>
              <a:t>Food</a:t>
            </a:r>
            <a:r>
              <a:rPr dirty="0" sz="4400" spc="-315"/>
              <a:t> </a:t>
            </a:r>
            <a:r>
              <a:rPr dirty="0" sz="4400" spc="-270"/>
              <a:t>Waste</a:t>
            </a:r>
            <a:r>
              <a:rPr dirty="0" sz="4400" spc="-310"/>
              <a:t> </a:t>
            </a:r>
            <a:r>
              <a:rPr dirty="0" sz="4400" spc="-360"/>
              <a:t>Audits</a:t>
            </a:r>
            <a:endParaRPr sz="4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83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15"/>
              <a:t>Dining</a:t>
            </a:r>
            <a:r>
              <a:rPr dirty="0" sz="4400" spc="-305"/>
              <a:t> </a:t>
            </a:r>
            <a:r>
              <a:rPr dirty="0" sz="4400" spc="-320"/>
              <a:t>Services</a:t>
            </a:r>
            <a:r>
              <a:rPr dirty="0" sz="4400" spc="-295"/>
              <a:t> </a:t>
            </a:r>
            <a:r>
              <a:rPr dirty="0" sz="4400" spc="-245"/>
              <a:t>Climate</a:t>
            </a:r>
            <a:r>
              <a:rPr dirty="0" sz="4400" spc="-280"/>
              <a:t> </a:t>
            </a:r>
            <a:r>
              <a:rPr dirty="0" sz="4400" spc="-325"/>
              <a:t>Action</a:t>
            </a:r>
            <a:r>
              <a:rPr dirty="0" sz="4400" spc="-300"/>
              <a:t> </a:t>
            </a:r>
            <a:r>
              <a:rPr dirty="0" sz="4400" spc="-285"/>
              <a:t>Plan</a:t>
            </a:r>
            <a:endParaRPr sz="4400"/>
          </a:p>
        </p:txBody>
      </p:sp>
      <p:grpSp>
        <p:nvGrpSpPr>
          <p:cNvPr id="4" name="object 4" descr=""/>
          <p:cNvGrpSpPr/>
          <p:nvPr/>
        </p:nvGrpSpPr>
        <p:grpSpPr>
          <a:xfrm>
            <a:off x="836675" y="1821179"/>
            <a:ext cx="1562100" cy="2117090"/>
            <a:chOff x="836675" y="1821179"/>
            <a:chExt cx="1562100" cy="2117090"/>
          </a:xfrm>
        </p:grpSpPr>
        <p:sp>
          <p:nvSpPr>
            <p:cNvPr id="5" name="object 5" descr=""/>
            <p:cNvSpPr/>
            <p:nvPr/>
          </p:nvSpPr>
          <p:spPr>
            <a:xfrm>
              <a:off x="842771" y="1827275"/>
              <a:ext cx="1550035" cy="2105025"/>
            </a:xfrm>
            <a:custGeom>
              <a:avLst/>
              <a:gdLst/>
              <a:ahLst/>
              <a:cxnLst/>
              <a:rect l="l" t="t" r="r" b="b"/>
              <a:pathLst>
                <a:path w="1550035" h="2105025">
                  <a:moveTo>
                    <a:pt x="1394967" y="0"/>
                  </a:moveTo>
                  <a:lnTo>
                    <a:pt x="154990" y="0"/>
                  </a:lnTo>
                  <a:lnTo>
                    <a:pt x="106002" y="7896"/>
                  </a:lnTo>
                  <a:lnTo>
                    <a:pt x="63455" y="29886"/>
                  </a:lnTo>
                  <a:lnTo>
                    <a:pt x="29904" y="63422"/>
                  </a:lnTo>
                  <a:lnTo>
                    <a:pt x="7901" y="105956"/>
                  </a:lnTo>
                  <a:lnTo>
                    <a:pt x="0" y="154939"/>
                  </a:lnTo>
                  <a:lnTo>
                    <a:pt x="0" y="1949704"/>
                  </a:lnTo>
                  <a:lnTo>
                    <a:pt x="7901" y="1998687"/>
                  </a:lnTo>
                  <a:lnTo>
                    <a:pt x="29904" y="2041221"/>
                  </a:lnTo>
                  <a:lnTo>
                    <a:pt x="63455" y="2074757"/>
                  </a:lnTo>
                  <a:lnTo>
                    <a:pt x="106002" y="2096747"/>
                  </a:lnTo>
                  <a:lnTo>
                    <a:pt x="154990" y="2104644"/>
                  </a:lnTo>
                  <a:lnTo>
                    <a:pt x="1394967" y="2104644"/>
                  </a:lnTo>
                  <a:lnTo>
                    <a:pt x="1443951" y="2096747"/>
                  </a:lnTo>
                  <a:lnTo>
                    <a:pt x="1486485" y="2074757"/>
                  </a:lnTo>
                  <a:lnTo>
                    <a:pt x="1520021" y="2041221"/>
                  </a:lnTo>
                  <a:lnTo>
                    <a:pt x="1542011" y="1998687"/>
                  </a:lnTo>
                  <a:lnTo>
                    <a:pt x="1549908" y="1949704"/>
                  </a:lnTo>
                  <a:lnTo>
                    <a:pt x="1549908" y="154939"/>
                  </a:lnTo>
                  <a:lnTo>
                    <a:pt x="1542011" y="105956"/>
                  </a:lnTo>
                  <a:lnTo>
                    <a:pt x="1520021" y="63422"/>
                  </a:lnTo>
                  <a:lnTo>
                    <a:pt x="1486485" y="29886"/>
                  </a:lnTo>
                  <a:lnTo>
                    <a:pt x="1443951" y="7896"/>
                  </a:lnTo>
                  <a:lnTo>
                    <a:pt x="1394967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42771" y="1827275"/>
              <a:ext cx="1550035" cy="2105025"/>
            </a:xfrm>
            <a:custGeom>
              <a:avLst/>
              <a:gdLst/>
              <a:ahLst/>
              <a:cxnLst/>
              <a:rect l="l" t="t" r="r" b="b"/>
              <a:pathLst>
                <a:path w="1550035" h="2105025">
                  <a:moveTo>
                    <a:pt x="0" y="154939"/>
                  </a:moveTo>
                  <a:lnTo>
                    <a:pt x="7901" y="105956"/>
                  </a:lnTo>
                  <a:lnTo>
                    <a:pt x="29904" y="63422"/>
                  </a:lnTo>
                  <a:lnTo>
                    <a:pt x="63455" y="29886"/>
                  </a:lnTo>
                  <a:lnTo>
                    <a:pt x="106002" y="7896"/>
                  </a:lnTo>
                  <a:lnTo>
                    <a:pt x="154990" y="0"/>
                  </a:lnTo>
                  <a:lnTo>
                    <a:pt x="1394967" y="0"/>
                  </a:lnTo>
                  <a:lnTo>
                    <a:pt x="1443951" y="7896"/>
                  </a:lnTo>
                  <a:lnTo>
                    <a:pt x="1486485" y="29886"/>
                  </a:lnTo>
                  <a:lnTo>
                    <a:pt x="1520021" y="63422"/>
                  </a:lnTo>
                  <a:lnTo>
                    <a:pt x="1542011" y="105956"/>
                  </a:lnTo>
                  <a:lnTo>
                    <a:pt x="1549908" y="154939"/>
                  </a:lnTo>
                  <a:lnTo>
                    <a:pt x="1549908" y="1949704"/>
                  </a:lnTo>
                  <a:lnTo>
                    <a:pt x="1542011" y="1998687"/>
                  </a:lnTo>
                  <a:lnTo>
                    <a:pt x="1520021" y="2041221"/>
                  </a:lnTo>
                  <a:lnTo>
                    <a:pt x="1486485" y="2074757"/>
                  </a:lnTo>
                  <a:lnTo>
                    <a:pt x="1443951" y="2096747"/>
                  </a:lnTo>
                  <a:lnTo>
                    <a:pt x="1394967" y="2104644"/>
                  </a:lnTo>
                  <a:lnTo>
                    <a:pt x="154990" y="2104644"/>
                  </a:lnTo>
                  <a:lnTo>
                    <a:pt x="106002" y="2096747"/>
                  </a:lnTo>
                  <a:lnTo>
                    <a:pt x="63455" y="2074757"/>
                  </a:lnTo>
                  <a:lnTo>
                    <a:pt x="29904" y="2041221"/>
                  </a:lnTo>
                  <a:lnTo>
                    <a:pt x="7901" y="1998687"/>
                  </a:lnTo>
                  <a:lnTo>
                    <a:pt x="0" y="1949704"/>
                  </a:lnTo>
                  <a:lnTo>
                    <a:pt x="0" y="1549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65708" y="2561081"/>
            <a:ext cx="1304290" cy="57975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 indent="77470">
              <a:lnSpc>
                <a:spcPts val="2090"/>
              </a:lnSpc>
              <a:spcBef>
                <a:spcPts val="320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Sustainable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36675" y="4066032"/>
            <a:ext cx="1562100" cy="2115820"/>
            <a:chOff x="836675" y="4066032"/>
            <a:chExt cx="1562100" cy="2115820"/>
          </a:xfrm>
        </p:grpSpPr>
        <p:sp>
          <p:nvSpPr>
            <p:cNvPr id="9" name="object 9" descr=""/>
            <p:cNvSpPr/>
            <p:nvPr/>
          </p:nvSpPr>
          <p:spPr>
            <a:xfrm>
              <a:off x="842771" y="4072128"/>
              <a:ext cx="1550035" cy="2103120"/>
            </a:xfrm>
            <a:custGeom>
              <a:avLst/>
              <a:gdLst/>
              <a:ahLst/>
              <a:cxnLst/>
              <a:rect l="l" t="t" r="r" b="b"/>
              <a:pathLst>
                <a:path w="1550035" h="2103120">
                  <a:moveTo>
                    <a:pt x="1394967" y="0"/>
                  </a:moveTo>
                  <a:lnTo>
                    <a:pt x="154990" y="0"/>
                  </a:lnTo>
                  <a:lnTo>
                    <a:pt x="106002" y="7896"/>
                  </a:lnTo>
                  <a:lnTo>
                    <a:pt x="63455" y="29886"/>
                  </a:lnTo>
                  <a:lnTo>
                    <a:pt x="29904" y="63422"/>
                  </a:lnTo>
                  <a:lnTo>
                    <a:pt x="7901" y="105956"/>
                  </a:lnTo>
                  <a:lnTo>
                    <a:pt x="0" y="154940"/>
                  </a:lnTo>
                  <a:lnTo>
                    <a:pt x="0" y="1948129"/>
                  </a:lnTo>
                  <a:lnTo>
                    <a:pt x="7901" y="1997117"/>
                  </a:lnTo>
                  <a:lnTo>
                    <a:pt x="29904" y="2039664"/>
                  </a:lnTo>
                  <a:lnTo>
                    <a:pt x="63455" y="2073215"/>
                  </a:lnTo>
                  <a:lnTo>
                    <a:pt x="106002" y="2095218"/>
                  </a:lnTo>
                  <a:lnTo>
                    <a:pt x="154990" y="2103120"/>
                  </a:lnTo>
                  <a:lnTo>
                    <a:pt x="1394967" y="2103120"/>
                  </a:lnTo>
                  <a:lnTo>
                    <a:pt x="1443951" y="2095218"/>
                  </a:lnTo>
                  <a:lnTo>
                    <a:pt x="1486485" y="2073215"/>
                  </a:lnTo>
                  <a:lnTo>
                    <a:pt x="1520021" y="2039664"/>
                  </a:lnTo>
                  <a:lnTo>
                    <a:pt x="1542011" y="1997117"/>
                  </a:lnTo>
                  <a:lnTo>
                    <a:pt x="1549908" y="1948129"/>
                  </a:lnTo>
                  <a:lnTo>
                    <a:pt x="1549908" y="154940"/>
                  </a:lnTo>
                  <a:lnTo>
                    <a:pt x="1542011" y="105956"/>
                  </a:lnTo>
                  <a:lnTo>
                    <a:pt x="1520021" y="63422"/>
                  </a:lnTo>
                  <a:lnTo>
                    <a:pt x="1486485" y="29886"/>
                  </a:lnTo>
                  <a:lnTo>
                    <a:pt x="1443951" y="7896"/>
                  </a:lnTo>
                  <a:lnTo>
                    <a:pt x="1394967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2771" y="4072128"/>
              <a:ext cx="1550035" cy="2103120"/>
            </a:xfrm>
            <a:custGeom>
              <a:avLst/>
              <a:gdLst/>
              <a:ahLst/>
              <a:cxnLst/>
              <a:rect l="l" t="t" r="r" b="b"/>
              <a:pathLst>
                <a:path w="1550035" h="2103120">
                  <a:moveTo>
                    <a:pt x="0" y="154940"/>
                  </a:moveTo>
                  <a:lnTo>
                    <a:pt x="7901" y="105956"/>
                  </a:lnTo>
                  <a:lnTo>
                    <a:pt x="29904" y="63422"/>
                  </a:lnTo>
                  <a:lnTo>
                    <a:pt x="63455" y="29886"/>
                  </a:lnTo>
                  <a:lnTo>
                    <a:pt x="106002" y="7896"/>
                  </a:lnTo>
                  <a:lnTo>
                    <a:pt x="154990" y="0"/>
                  </a:lnTo>
                  <a:lnTo>
                    <a:pt x="1394967" y="0"/>
                  </a:lnTo>
                  <a:lnTo>
                    <a:pt x="1443951" y="7896"/>
                  </a:lnTo>
                  <a:lnTo>
                    <a:pt x="1486485" y="29886"/>
                  </a:lnTo>
                  <a:lnTo>
                    <a:pt x="1520021" y="63422"/>
                  </a:lnTo>
                  <a:lnTo>
                    <a:pt x="1542011" y="105956"/>
                  </a:lnTo>
                  <a:lnTo>
                    <a:pt x="1549908" y="154940"/>
                  </a:lnTo>
                  <a:lnTo>
                    <a:pt x="1549908" y="1948129"/>
                  </a:lnTo>
                  <a:lnTo>
                    <a:pt x="1542011" y="1997117"/>
                  </a:lnTo>
                  <a:lnTo>
                    <a:pt x="1520021" y="2039664"/>
                  </a:lnTo>
                  <a:lnTo>
                    <a:pt x="1486485" y="2073215"/>
                  </a:lnTo>
                  <a:lnTo>
                    <a:pt x="1443951" y="2095218"/>
                  </a:lnTo>
                  <a:lnTo>
                    <a:pt x="1394967" y="2103120"/>
                  </a:lnTo>
                  <a:lnTo>
                    <a:pt x="154990" y="2103120"/>
                  </a:lnTo>
                  <a:lnTo>
                    <a:pt x="106002" y="2095218"/>
                  </a:lnTo>
                  <a:lnTo>
                    <a:pt x="63455" y="2073215"/>
                  </a:lnTo>
                  <a:lnTo>
                    <a:pt x="29904" y="2039664"/>
                  </a:lnTo>
                  <a:lnTo>
                    <a:pt x="7901" y="1997117"/>
                  </a:lnTo>
                  <a:lnTo>
                    <a:pt x="0" y="1948129"/>
                  </a:lnTo>
                  <a:lnTo>
                    <a:pt x="0" y="1549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76985" y="4822063"/>
            <a:ext cx="1280160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Menu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647188" y="1821179"/>
            <a:ext cx="1564005" cy="2117090"/>
            <a:chOff x="2647188" y="1821179"/>
            <a:chExt cx="1564005" cy="2117090"/>
          </a:xfrm>
        </p:grpSpPr>
        <p:sp>
          <p:nvSpPr>
            <p:cNvPr id="13" name="object 13" descr=""/>
            <p:cNvSpPr/>
            <p:nvPr/>
          </p:nvSpPr>
          <p:spPr>
            <a:xfrm>
              <a:off x="2653284" y="1827275"/>
              <a:ext cx="1551940" cy="2105025"/>
            </a:xfrm>
            <a:custGeom>
              <a:avLst/>
              <a:gdLst/>
              <a:ahLst/>
              <a:cxnLst/>
              <a:rect l="l" t="t" r="r" b="b"/>
              <a:pathLst>
                <a:path w="1551939" h="2105025">
                  <a:moveTo>
                    <a:pt x="1396238" y="0"/>
                  </a:moveTo>
                  <a:lnTo>
                    <a:pt x="155194" y="0"/>
                  </a:lnTo>
                  <a:lnTo>
                    <a:pt x="106135" y="7910"/>
                  </a:lnTo>
                  <a:lnTo>
                    <a:pt x="63532" y="29939"/>
                  </a:lnTo>
                  <a:lnTo>
                    <a:pt x="29939" y="63532"/>
                  </a:lnTo>
                  <a:lnTo>
                    <a:pt x="7910" y="106135"/>
                  </a:lnTo>
                  <a:lnTo>
                    <a:pt x="0" y="155194"/>
                  </a:lnTo>
                  <a:lnTo>
                    <a:pt x="0" y="1949450"/>
                  </a:lnTo>
                  <a:lnTo>
                    <a:pt x="7910" y="1998508"/>
                  </a:lnTo>
                  <a:lnTo>
                    <a:pt x="29939" y="2041111"/>
                  </a:lnTo>
                  <a:lnTo>
                    <a:pt x="63532" y="2074704"/>
                  </a:lnTo>
                  <a:lnTo>
                    <a:pt x="106135" y="2096733"/>
                  </a:lnTo>
                  <a:lnTo>
                    <a:pt x="155194" y="2104644"/>
                  </a:lnTo>
                  <a:lnTo>
                    <a:pt x="1396238" y="2104644"/>
                  </a:lnTo>
                  <a:lnTo>
                    <a:pt x="1445296" y="2096733"/>
                  </a:lnTo>
                  <a:lnTo>
                    <a:pt x="1487899" y="2074704"/>
                  </a:lnTo>
                  <a:lnTo>
                    <a:pt x="1521492" y="2041111"/>
                  </a:lnTo>
                  <a:lnTo>
                    <a:pt x="1543521" y="1998508"/>
                  </a:lnTo>
                  <a:lnTo>
                    <a:pt x="1551432" y="1949450"/>
                  </a:lnTo>
                  <a:lnTo>
                    <a:pt x="1551432" y="155194"/>
                  </a:lnTo>
                  <a:lnTo>
                    <a:pt x="1543521" y="106135"/>
                  </a:lnTo>
                  <a:lnTo>
                    <a:pt x="1521492" y="63532"/>
                  </a:lnTo>
                  <a:lnTo>
                    <a:pt x="1487899" y="29939"/>
                  </a:lnTo>
                  <a:lnTo>
                    <a:pt x="1445296" y="7910"/>
                  </a:lnTo>
                  <a:lnTo>
                    <a:pt x="1396238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53284" y="1827275"/>
              <a:ext cx="1551940" cy="2105025"/>
            </a:xfrm>
            <a:custGeom>
              <a:avLst/>
              <a:gdLst/>
              <a:ahLst/>
              <a:cxnLst/>
              <a:rect l="l" t="t" r="r" b="b"/>
              <a:pathLst>
                <a:path w="1551939" h="2105025">
                  <a:moveTo>
                    <a:pt x="0" y="155194"/>
                  </a:moveTo>
                  <a:lnTo>
                    <a:pt x="7910" y="106135"/>
                  </a:lnTo>
                  <a:lnTo>
                    <a:pt x="29939" y="63532"/>
                  </a:lnTo>
                  <a:lnTo>
                    <a:pt x="63532" y="29939"/>
                  </a:lnTo>
                  <a:lnTo>
                    <a:pt x="106135" y="7910"/>
                  </a:lnTo>
                  <a:lnTo>
                    <a:pt x="155194" y="0"/>
                  </a:lnTo>
                  <a:lnTo>
                    <a:pt x="1396238" y="0"/>
                  </a:lnTo>
                  <a:lnTo>
                    <a:pt x="1445296" y="7910"/>
                  </a:lnTo>
                  <a:lnTo>
                    <a:pt x="1487899" y="29939"/>
                  </a:lnTo>
                  <a:lnTo>
                    <a:pt x="1521492" y="63532"/>
                  </a:lnTo>
                  <a:lnTo>
                    <a:pt x="1543521" y="106135"/>
                  </a:lnTo>
                  <a:lnTo>
                    <a:pt x="1551432" y="155194"/>
                  </a:lnTo>
                  <a:lnTo>
                    <a:pt x="1551432" y="1949450"/>
                  </a:lnTo>
                  <a:lnTo>
                    <a:pt x="1543521" y="1998508"/>
                  </a:lnTo>
                  <a:lnTo>
                    <a:pt x="1521492" y="2041111"/>
                  </a:lnTo>
                  <a:lnTo>
                    <a:pt x="1487899" y="2074704"/>
                  </a:lnTo>
                  <a:lnTo>
                    <a:pt x="1445296" y="2096733"/>
                  </a:lnTo>
                  <a:lnTo>
                    <a:pt x="1396238" y="2104644"/>
                  </a:lnTo>
                  <a:lnTo>
                    <a:pt x="155194" y="2104644"/>
                  </a:lnTo>
                  <a:lnTo>
                    <a:pt x="106135" y="2096733"/>
                  </a:lnTo>
                  <a:lnTo>
                    <a:pt x="63532" y="2074704"/>
                  </a:lnTo>
                  <a:lnTo>
                    <a:pt x="29939" y="2041111"/>
                  </a:lnTo>
                  <a:lnTo>
                    <a:pt x="7910" y="1998508"/>
                  </a:lnTo>
                  <a:lnTo>
                    <a:pt x="0" y="1949450"/>
                  </a:lnTo>
                  <a:lnTo>
                    <a:pt x="0" y="15519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972561" y="2561081"/>
            <a:ext cx="911860" cy="57975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54305" marR="5080" indent="-142240">
              <a:lnSpc>
                <a:spcPts val="2090"/>
              </a:lnSpc>
              <a:spcBef>
                <a:spcPts val="320"/>
              </a:spcBef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dirty="0" sz="19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647188" y="4066032"/>
            <a:ext cx="1564005" cy="2115820"/>
            <a:chOff x="2647188" y="4066032"/>
            <a:chExt cx="1564005" cy="2115820"/>
          </a:xfrm>
        </p:grpSpPr>
        <p:sp>
          <p:nvSpPr>
            <p:cNvPr id="17" name="object 17" descr=""/>
            <p:cNvSpPr/>
            <p:nvPr/>
          </p:nvSpPr>
          <p:spPr>
            <a:xfrm>
              <a:off x="2653284" y="4072128"/>
              <a:ext cx="1551940" cy="2103120"/>
            </a:xfrm>
            <a:custGeom>
              <a:avLst/>
              <a:gdLst/>
              <a:ahLst/>
              <a:cxnLst/>
              <a:rect l="l" t="t" r="r" b="b"/>
              <a:pathLst>
                <a:path w="1551939" h="2103120">
                  <a:moveTo>
                    <a:pt x="1396238" y="0"/>
                  </a:moveTo>
                  <a:lnTo>
                    <a:pt x="155194" y="0"/>
                  </a:lnTo>
                  <a:lnTo>
                    <a:pt x="106135" y="7910"/>
                  </a:lnTo>
                  <a:lnTo>
                    <a:pt x="63532" y="29939"/>
                  </a:lnTo>
                  <a:lnTo>
                    <a:pt x="29939" y="63532"/>
                  </a:lnTo>
                  <a:lnTo>
                    <a:pt x="7910" y="106135"/>
                  </a:lnTo>
                  <a:lnTo>
                    <a:pt x="0" y="155194"/>
                  </a:lnTo>
                  <a:lnTo>
                    <a:pt x="0" y="1947976"/>
                  </a:lnTo>
                  <a:lnTo>
                    <a:pt x="7910" y="1997015"/>
                  </a:lnTo>
                  <a:lnTo>
                    <a:pt x="29939" y="2039603"/>
                  </a:lnTo>
                  <a:lnTo>
                    <a:pt x="63532" y="2073187"/>
                  </a:lnTo>
                  <a:lnTo>
                    <a:pt x="106135" y="2095211"/>
                  </a:lnTo>
                  <a:lnTo>
                    <a:pt x="155194" y="2103120"/>
                  </a:lnTo>
                  <a:lnTo>
                    <a:pt x="1396238" y="2103120"/>
                  </a:lnTo>
                  <a:lnTo>
                    <a:pt x="1445296" y="2095211"/>
                  </a:lnTo>
                  <a:lnTo>
                    <a:pt x="1487899" y="2073187"/>
                  </a:lnTo>
                  <a:lnTo>
                    <a:pt x="1521492" y="2039603"/>
                  </a:lnTo>
                  <a:lnTo>
                    <a:pt x="1543521" y="1997015"/>
                  </a:lnTo>
                  <a:lnTo>
                    <a:pt x="1551432" y="1947976"/>
                  </a:lnTo>
                  <a:lnTo>
                    <a:pt x="1551432" y="155194"/>
                  </a:lnTo>
                  <a:lnTo>
                    <a:pt x="1543521" y="106135"/>
                  </a:lnTo>
                  <a:lnTo>
                    <a:pt x="1521492" y="63532"/>
                  </a:lnTo>
                  <a:lnTo>
                    <a:pt x="1487899" y="29939"/>
                  </a:lnTo>
                  <a:lnTo>
                    <a:pt x="1445296" y="7910"/>
                  </a:lnTo>
                  <a:lnTo>
                    <a:pt x="1396238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53284" y="4072128"/>
              <a:ext cx="1551940" cy="2103120"/>
            </a:xfrm>
            <a:custGeom>
              <a:avLst/>
              <a:gdLst/>
              <a:ahLst/>
              <a:cxnLst/>
              <a:rect l="l" t="t" r="r" b="b"/>
              <a:pathLst>
                <a:path w="1551939" h="2103120">
                  <a:moveTo>
                    <a:pt x="0" y="155194"/>
                  </a:moveTo>
                  <a:lnTo>
                    <a:pt x="7910" y="106135"/>
                  </a:lnTo>
                  <a:lnTo>
                    <a:pt x="29939" y="63532"/>
                  </a:lnTo>
                  <a:lnTo>
                    <a:pt x="63532" y="29939"/>
                  </a:lnTo>
                  <a:lnTo>
                    <a:pt x="106135" y="7910"/>
                  </a:lnTo>
                  <a:lnTo>
                    <a:pt x="155194" y="0"/>
                  </a:lnTo>
                  <a:lnTo>
                    <a:pt x="1396238" y="0"/>
                  </a:lnTo>
                  <a:lnTo>
                    <a:pt x="1445296" y="7910"/>
                  </a:lnTo>
                  <a:lnTo>
                    <a:pt x="1487899" y="29939"/>
                  </a:lnTo>
                  <a:lnTo>
                    <a:pt x="1521492" y="63532"/>
                  </a:lnTo>
                  <a:lnTo>
                    <a:pt x="1543521" y="106135"/>
                  </a:lnTo>
                  <a:lnTo>
                    <a:pt x="1551432" y="155194"/>
                  </a:lnTo>
                  <a:lnTo>
                    <a:pt x="1551432" y="1947976"/>
                  </a:lnTo>
                  <a:lnTo>
                    <a:pt x="1543521" y="1997015"/>
                  </a:lnTo>
                  <a:lnTo>
                    <a:pt x="1521492" y="2039603"/>
                  </a:lnTo>
                  <a:lnTo>
                    <a:pt x="1487899" y="2073187"/>
                  </a:lnTo>
                  <a:lnTo>
                    <a:pt x="1445296" y="2095211"/>
                  </a:lnTo>
                  <a:lnTo>
                    <a:pt x="1396238" y="2103120"/>
                  </a:lnTo>
                  <a:lnTo>
                    <a:pt x="155194" y="2103120"/>
                  </a:lnTo>
                  <a:lnTo>
                    <a:pt x="106135" y="2095211"/>
                  </a:lnTo>
                  <a:lnTo>
                    <a:pt x="63532" y="2073187"/>
                  </a:lnTo>
                  <a:lnTo>
                    <a:pt x="29939" y="2039603"/>
                  </a:lnTo>
                  <a:lnTo>
                    <a:pt x="7910" y="1997015"/>
                  </a:lnTo>
                  <a:lnTo>
                    <a:pt x="0" y="1947976"/>
                  </a:lnTo>
                  <a:lnTo>
                    <a:pt x="0" y="15519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893822" y="4947361"/>
            <a:ext cx="10693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Zero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459223" y="1821179"/>
            <a:ext cx="1562100" cy="2117090"/>
            <a:chOff x="4459223" y="1821179"/>
            <a:chExt cx="1562100" cy="2117090"/>
          </a:xfrm>
        </p:grpSpPr>
        <p:sp>
          <p:nvSpPr>
            <p:cNvPr id="21" name="object 21" descr=""/>
            <p:cNvSpPr/>
            <p:nvPr/>
          </p:nvSpPr>
          <p:spPr>
            <a:xfrm>
              <a:off x="4465319" y="1827275"/>
              <a:ext cx="1550035" cy="2105025"/>
            </a:xfrm>
            <a:custGeom>
              <a:avLst/>
              <a:gdLst/>
              <a:ahLst/>
              <a:cxnLst/>
              <a:rect l="l" t="t" r="r" b="b"/>
              <a:pathLst>
                <a:path w="1550035" h="2105025">
                  <a:moveTo>
                    <a:pt x="1394967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39"/>
                  </a:lnTo>
                  <a:lnTo>
                    <a:pt x="0" y="1949704"/>
                  </a:lnTo>
                  <a:lnTo>
                    <a:pt x="7896" y="1998687"/>
                  </a:lnTo>
                  <a:lnTo>
                    <a:pt x="29886" y="2041221"/>
                  </a:lnTo>
                  <a:lnTo>
                    <a:pt x="63422" y="2074757"/>
                  </a:lnTo>
                  <a:lnTo>
                    <a:pt x="105956" y="2096747"/>
                  </a:lnTo>
                  <a:lnTo>
                    <a:pt x="154939" y="2104644"/>
                  </a:lnTo>
                  <a:lnTo>
                    <a:pt x="1394967" y="2104644"/>
                  </a:lnTo>
                  <a:lnTo>
                    <a:pt x="1443951" y="2096747"/>
                  </a:lnTo>
                  <a:lnTo>
                    <a:pt x="1486485" y="2074757"/>
                  </a:lnTo>
                  <a:lnTo>
                    <a:pt x="1520021" y="2041221"/>
                  </a:lnTo>
                  <a:lnTo>
                    <a:pt x="1542011" y="1998687"/>
                  </a:lnTo>
                  <a:lnTo>
                    <a:pt x="1549907" y="1949704"/>
                  </a:lnTo>
                  <a:lnTo>
                    <a:pt x="1549907" y="154939"/>
                  </a:lnTo>
                  <a:lnTo>
                    <a:pt x="1542011" y="105956"/>
                  </a:lnTo>
                  <a:lnTo>
                    <a:pt x="1520021" y="63422"/>
                  </a:lnTo>
                  <a:lnTo>
                    <a:pt x="1486485" y="29886"/>
                  </a:lnTo>
                  <a:lnTo>
                    <a:pt x="1443951" y="7896"/>
                  </a:lnTo>
                  <a:lnTo>
                    <a:pt x="1394967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65319" y="1827275"/>
              <a:ext cx="1550035" cy="2105025"/>
            </a:xfrm>
            <a:custGeom>
              <a:avLst/>
              <a:gdLst/>
              <a:ahLst/>
              <a:cxnLst/>
              <a:rect l="l" t="t" r="r" b="b"/>
              <a:pathLst>
                <a:path w="1550035" h="2105025">
                  <a:moveTo>
                    <a:pt x="0" y="154939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1394967" y="0"/>
                  </a:lnTo>
                  <a:lnTo>
                    <a:pt x="1443951" y="7896"/>
                  </a:lnTo>
                  <a:lnTo>
                    <a:pt x="1486485" y="29886"/>
                  </a:lnTo>
                  <a:lnTo>
                    <a:pt x="1520021" y="63422"/>
                  </a:lnTo>
                  <a:lnTo>
                    <a:pt x="1542011" y="105956"/>
                  </a:lnTo>
                  <a:lnTo>
                    <a:pt x="1549907" y="154939"/>
                  </a:lnTo>
                  <a:lnTo>
                    <a:pt x="1549907" y="1949704"/>
                  </a:lnTo>
                  <a:lnTo>
                    <a:pt x="1542011" y="1998687"/>
                  </a:lnTo>
                  <a:lnTo>
                    <a:pt x="1520021" y="2041221"/>
                  </a:lnTo>
                  <a:lnTo>
                    <a:pt x="1486485" y="2074757"/>
                  </a:lnTo>
                  <a:lnTo>
                    <a:pt x="1443951" y="2096747"/>
                  </a:lnTo>
                  <a:lnTo>
                    <a:pt x="1394967" y="2104644"/>
                  </a:lnTo>
                  <a:lnTo>
                    <a:pt x="154939" y="2104644"/>
                  </a:lnTo>
                  <a:lnTo>
                    <a:pt x="105956" y="2096747"/>
                  </a:lnTo>
                  <a:lnTo>
                    <a:pt x="63422" y="2074757"/>
                  </a:lnTo>
                  <a:lnTo>
                    <a:pt x="29886" y="2041221"/>
                  </a:lnTo>
                  <a:lnTo>
                    <a:pt x="7896" y="1998687"/>
                  </a:lnTo>
                  <a:lnTo>
                    <a:pt x="0" y="1949704"/>
                  </a:lnTo>
                  <a:lnTo>
                    <a:pt x="0" y="1549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593716" y="2561081"/>
            <a:ext cx="1292225" cy="57975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 indent="73025">
              <a:lnSpc>
                <a:spcPts val="2090"/>
              </a:lnSpc>
              <a:spcBef>
                <a:spcPts val="320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Sustainable Foodservices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459223" y="4066032"/>
            <a:ext cx="1562100" cy="2115820"/>
            <a:chOff x="4459223" y="4066032"/>
            <a:chExt cx="1562100" cy="2115820"/>
          </a:xfrm>
        </p:grpSpPr>
        <p:sp>
          <p:nvSpPr>
            <p:cNvPr id="25" name="object 25" descr=""/>
            <p:cNvSpPr/>
            <p:nvPr/>
          </p:nvSpPr>
          <p:spPr>
            <a:xfrm>
              <a:off x="4465319" y="4072128"/>
              <a:ext cx="1550035" cy="2103120"/>
            </a:xfrm>
            <a:custGeom>
              <a:avLst/>
              <a:gdLst/>
              <a:ahLst/>
              <a:cxnLst/>
              <a:rect l="l" t="t" r="r" b="b"/>
              <a:pathLst>
                <a:path w="1550035" h="2103120">
                  <a:moveTo>
                    <a:pt x="1394967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1948129"/>
                  </a:lnTo>
                  <a:lnTo>
                    <a:pt x="7896" y="1997117"/>
                  </a:lnTo>
                  <a:lnTo>
                    <a:pt x="29886" y="2039664"/>
                  </a:lnTo>
                  <a:lnTo>
                    <a:pt x="63422" y="2073215"/>
                  </a:lnTo>
                  <a:lnTo>
                    <a:pt x="105956" y="2095218"/>
                  </a:lnTo>
                  <a:lnTo>
                    <a:pt x="154939" y="2103120"/>
                  </a:lnTo>
                  <a:lnTo>
                    <a:pt x="1394967" y="2103120"/>
                  </a:lnTo>
                  <a:lnTo>
                    <a:pt x="1443951" y="2095218"/>
                  </a:lnTo>
                  <a:lnTo>
                    <a:pt x="1486485" y="2073215"/>
                  </a:lnTo>
                  <a:lnTo>
                    <a:pt x="1520021" y="2039664"/>
                  </a:lnTo>
                  <a:lnTo>
                    <a:pt x="1542011" y="1997117"/>
                  </a:lnTo>
                  <a:lnTo>
                    <a:pt x="1549907" y="1948129"/>
                  </a:lnTo>
                  <a:lnTo>
                    <a:pt x="1549907" y="154940"/>
                  </a:lnTo>
                  <a:lnTo>
                    <a:pt x="1542011" y="105956"/>
                  </a:lnTo>
                  <a:lnTo>
                    <a:pt x="1520021" y="63422"/>
                  </a:lnTo>
                  <a:lnTo>
                    <a:pt x="1486485" y="29886"/>
                  </a:lnTo>
                  <a:lnTo>
                    <a:pt x="1443951" y="7896"/>
                  </a:lnTo>
                  <a:lnTo>
                    <a:pt x="1394967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465319" y="4072128"/>
              <a:ext cx="1550035" cy="2103120"/>
            </a:xfrm>
            <a:custGeom>
              <a:avLst/>
              <a:gdLst/>
              <a:ahLst/>
              <a:cxnLst/>
              <a:rect l="l" t="t" r="r" b="b"/>
              <a:pathLst>
                <a:path w="1550035" h="2103120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1394967" y="0"/>
                  </a:lnTo>
                  <a:lnTo>
                    <a:pt x="1443951" y="7896"/>
                  </a:lnTo>
                  <a:lnTo>
                    <a:pt x="1486485" y="29886"/>
                  </a:lnTo>
                  <a:lnTo>
                    <a:pt x="1520021" y="63422"/>
                  </a:lnTo>
                  <a:lnTo>
                    <a:pt x="1542011" y="105956"/>
                  </a:lnTo>
                  <a:lnTo>
                    <a:pt x="1549907" y="154940"/>
                  </a:lnTo>
                  <a:lnTo>
                    <a:pt x="1549907" y="1948129"/>
                  </a:lnTo>
                  <a:lnTo>
                    <a:pt x="1542011" y="1997117"/>
                  </a:lnTo>
                  <a:lnTo>
                    <a:pt x="1520021" y="2039664"/>
                  </a:lnTo>
                  <a:lnTo>
                    <a:pt x="1486485" y="2073215"/>
                  </a:lnTo>
                  <a:lnTo>
                    <a:pt x="1443951" y="2095218"/>
                  </a:lnTo>
                  <a:lnTo>
                    <a:pt x="1394967" y="2103120"/>
                  </a:lnTo>
                  <a:lnTo>
                    <a:pt x="154939" y="2103120"/>
                  </a:lnTo>
                  <a:lnTo>
                    <a:pt x="105956" y="2095218"/>
                  </a:lnTo>
                  <a:lnTo>
                    <a:pt x="63422" y="2073215"/>
                  </a:lnTo>
                  <a:lnTo>
                    <a:pt x="29886" y="2039664"/>
                  </a:lnTo>
                  <a:lnTo>
                    <a:pt x="7896" y="1997117"/>
                  </a:lnTo>
                  <a:lnTo>
                    <a:pt x="0" y="1948129"/>
                  </a:lnTo>
                  <a:lnTo>
                    <a:pt x="0" y="1549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772659" y="4822063"/>
            <a:ext cx="935990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Insecurity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Food</a:t>
            </a:r>
            <a:r>
              <a:rPr dirty="0" spc="-50"/>
              <a:t> </a:t>
            </a:r>
            <a:r>
              <a:rPr dirty="0" spc="-10"/>
              <a:t>Recovery</a:t>
            </a:r>
          </a:p>
          <a:p>
            <a:pPr lvl="1" marL="698500" marR="5080" indent="-2286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Recover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maximum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amount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surplus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donations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Climate</a:t>
            </a:r>
            <a:r>
              <a:rPr dirty="0" spc="-70"/>
              <a:t> </a:t>
            </a:r>
            <a:r>
              <a:rPr dirty="0" spc="-10"/>
              <a:t>Action</a:t>
            </a:r>
          </a:p>
          <a:p>
            <a:pPr lvl="1" marL="698500" indent="-228600">
              <a:lnSpc>
                <a:spcPts val="262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SB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1383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Implementation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ts val="261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Reduce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waste</a:t>
            </a:r>
            <a:endParaRPr sz="2200">
              <a:latin typeface="Calibri"/>
              <a:cs typeface="Calibri"/>
            </a:endParaRPr>
          </a:p>
          <a:p>
            <a:pPr lvl="1" marL="698500" marR="1481455" indent="-228600">
              <a:lnSpc>
                <a:spcPct val="80000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Single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use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plastics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policy implementation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Education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Outreach</a:t>
            </a:r>
          </a:p>
        </p:txBody>
      </p:sp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7771" y="1825751"/>
            <a:ext cx="4410456" cy="10454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93419" y="2302764"/>
            <a:ext cx="2037080" cy="2037080"/>
          </a:xfrm>
          <a:custGeom>
            <a:avLst/>
            <a:gdLst/>
            <a:ahLst/>
            <a:cxnLst/>
            <a:rect l="l" t="t" r="r" b="b"/>
            <a:pathLst>
              <a:path w="2037080" h="2037079">
                <a:moveTo>
                  <a:pt x="1018540" y="0"/>
                </a:moveTo>
                <a:lnTo>
                  <a:pt x="934974" y="3428"/>
                </a:lnTo>
                <a:lnTo>
                  <a:pt x="853313" y="13335"/>
                </a:lnTo>
                <a:lnTo>
                  <a:pt x="773811" y="29590"/>
                </a:lnTo>
                <a:lnTo>
                  <a:pt x="696595" y="51943"/>
                </a:lnTo>
                <a:lnTo>
                  <a:pt x="622046" y="80010"/>
                </a:lnTo>
                <a:lnTo>
                  <a:pt x="550456" y="113664"/>
                </a:lnTo>
                <a:lnTo>
                  <a:pt x="482015" y="152653"/>
                </a:lnTo>
                <a:lnTo>
                  <a:pt x="417004" y="196469"/>
                </a:lnTo>
                <a:lnTo>
                  <a:pt x="355688" y="245237"/>
                </a:lnTo>
                <a:lnTo>
                  <a:pt x="298323" y="298323"/>
                </a:lnTo>
                <a:lnTo>
                  <a:pt x="245173" y="355726"/>
                </a:lnTo>
                <a:lnTo>
                  <a:pt x="196519" y="416940"/>
                </a:lnTo>
                <a:lnTo>
                  <a:pt x="152603" y="481964"/>
                </a:lnTo>
                <a:lnTo>
                  <a:pt x="113690" y="550418"/>
                </a:lnTo>
                <a:lnTo>
                  <a:pt x="80035" y="622046"/>
                </a:lnTo>
                <a:lnTo>
                  <a:pt x="51930" y="696595"/>
                </a:lnTo>
                <a:lnTo>
                  <a:pt x="29603" y="773811"/>
                </a:lnTo>
                <a:lnTo>
                  <a:pt x="13334" y="853313"/>
                </a:lnTo>
                <a:lnTo>
                  <a:pt x="3378" y="934974"/>
                </a:lnTo>
                <a:lnTo>
                  <a:pt x="0" y="1018539"/>
                </a:lnTo>
                <a:lnTo>
                  <a:pt x="3378" y="1102106"/>
                </a:lnTo>
                <a:lnTo>
                  <a:pt x="13334" y="1183766"/>
                </a:lnTo>
                <a:lnTo>
                  <a:pt x="29603" y="1263269"/>
                </a:lnTo>
                <a:lnTo>
                  <a:pt x="51930" y="1340485"/>
                </a:lnTo>
                <a:lnTo>
                  <a:pt x="80035" y="1415034"/>
                </a:lnTo>
                <a:lnTo>
                  <a:pt x="113690" y="1486662"/>
                </a:lnTo>
                <a:lnTo>
                  <a:pt x="152603" y="1555115"/>
                </a:lnTo>
                <a:lnTo>
                  <a:pt x="196519" y="1620012"/>
                </a:lnTo>
                <a:lnTo>
                  <a:pt x="245173" y="1681353"/>
                </a:lnTo>
                <a:lnTo>
                  <a:pt x="298323" y="1738757"/>
                </a:lnTo>
                <a:lnTo>
                  <a:pt x="355688" y="1791843"/>
                </a:lnTo>
                <a:lnTo>
                  <a:pt x="417004" y="1840611"/>
                </a:lnTo>
                <a:lnTo>
                  <a:pt x="482015" y="1884426"/>
                </a:lnTo>
                <a:lnTo>
                  <a:pt x="550456" y="1923415"/>
                </a:lnTo>
                <a:lnTo>
                  <a:pt x="622046" y="1957070"/>
                </a:lnTo>
                <a:lnTo>
                  <a:pt x="696595" y="1985137"/>
                </a:lnTo>
                <a:lnTo>
                  <a:pt x="773811" y="2007489"/>
                </a:lnTo>
                <a:lnTo>
                  <a:pt x="853313" y="2023745"/>
                </a:lnTo>
                <a:lnTo>
                  <a:pt x="934974" y="2033651"/>
                </a:lnTo>
                <a:lnTo>
                  <a:pt x="1018540" y="2037080"/>
                </a:lnTo>
                <a:lnTo>
                  <a:pt x="1102106" y="2033651"/>
                </a:lnTo>
                <a:lnTo>
                  <a:pt x="1183767" y="2023745"/>
                </a:lnTo>
                <a:lnTo>
                  <a:pt x="1263269" y="2007489"/>
                </a:lnTo>
                <a:lnTo>
                  <a:pt x="1340485" y="1985137"/>
                </a:lnTo>
                <a:lnTo>
                  <a:pt x="1415034" y="1957070"/>
                </a:lnTo>
                <a:lnTo>
                  <a:pt x="1486662" y="1923415"/>
                </a:lnTo>
                <a:lnTo>
                  <a:pt x="1555115" y="1884426"/>
                </a:lnTo>
                <a:lnTo>
                  <a:pt x="1620012" y="1840611"/>
                </a:lnTo>
                <a:lnTo>
                  <a:pt x="1681353" y="1791843"/>
                </a:lnTo>
                <a:lnTo>
                  <a:pt x="1738757" y="1738757"/>
                </a:lnTo>
                <a:lnTo>
                  <a:pt x="1791843" y="1681353"/>
                </a:lnTo>
                <a:lnTo>
                  <a:pt x="1840611" y="1620012"/>
                </a:lnTo>
                <a:lnTo>
                  <a:pt x="1884426" y="1555115"/>
                </a:lnTo>
                <a:lnTo>
                  <a:pt x="1923415" y="1486662"/>
                </a:lnTo>
                <a:lnTo>
                  <a:pt x="1957070" y="1415034"/>
                </a:lnTo>
                <a:lnTo>
                  <a:pt x="1985137" y="1340485"/>
                </a:lnTo>
                <a:lnTo>
                  <a:pt x="2007489" y="1263269"/>
                </a:lnTo>
                <a:lnTo>
                  <a:pt x="2023745" y="1183766"/>
                </a:lnTo>
                <a:lnTo>
                  <a:pt x="2033651" y="1102106"/>
                </a:lnTo>
                <a:lnTo>
                  <a:pt x="2037080" y="1018539"/>
                </a:lnTo>
                <a:lnTo>
                  <a:pt x="2033651" y="934974"/>
                </a:lnTo>
                <a:lnTo>
                  <a:pt x="2023745" y="853313"/>
                </a:lnTo>
                <a:lnTo>
                  <a:pt x="2007489" y="773811"/>
                </a:lnTo>
                <a:lnTo>
                  <a:pt x="1985137" y="696595"/>
                </a:lnTo>
                <a:lnTo>
                  <a:pt x="1957070" y="622046"/>
                </a:lnTo>
                <a:lnTo>
                  <a:pt x="1923415" y="550418"/>
                </a:lnTo>
                <a:lnTo>
                  <a:pt x="1884426" y="481964"/>
                </a:lnTo>
                <a:lnTo>
                  <a:pt x="1840611" y="416940"/>
                </a:lnTo>
                <a:lnTo>
                  <a:pt x="1791843" y="355726"/>
                </a:lnTo>
                <a:lnTo>
                  <a:pt x="1738757" y="298323"/>
                </a:lnTo>
                <a:lnTo>
                  <a:pt x="1681353" y="245237"/>
                </a:lnTo>
                <a:lnTo>
                  <a:pt x="1620012" y="196469"/>
                </a:lnTo>
                <a:lnTo>
                  <a:pt x="1555115" y="152653"/>
                </a:lnTo>
                <a:lnTo>
                  <a:pt x="1486662" y="113664"/>
                </a:lnTo>
                <a:lnTo>
                  <a:pt x="1415034" y="80010"/>
                </a:lnTo>
                <a:lnTo>
                  <a:pt x="1340485" y="51943"/>
                </a:lnTo>
                <a:lnTo>
                  <a:pt x="1263269" y="29590"/>
                </a:lnTo>
                <a:lnTo>
                  <a:pt x="1183767" y="13335"/>
                </a:lnTo>
                <a:lnTo>
                  <a:pt x="1102106" y="3428"/>
                </a:lnTo>
                <a:lnTo>
                  <a:pt x="101854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5175" rIns="0" bIns="0" rtlCol="0" vert="horz">
            <a:spAutoFit/>
          </a:bodyPr>
          <a:lstStyle/>
          <a:p>
            <a:pPr marL="1764030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Contact</a:t>
            </a:r>
            <a:r>
              <a:rPr dirty="0" spc="-185"/>
              <a:t> </a:t>
            </a:r>
            <a:r>
              <a:rPr dirty="0" spc="-280"/>
              <a:t>information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4884420" y="2302764"/>
            <a:ext cx="2037080" cy="2037080"/>
          </a:xfrm>
          <a:custGeom>
            <a:avLst/>
            <a:gdLst/>
            <a:ahLst/>
            <a:cxnLst/>
            <a:rect l="l" t="t" r="r" b="b"/>
            <a:pathLst>
              <a:path w="2037079" h="2037079">
                <a:moveTo>
                  <a:pt x="1018539" y="0"/>
                </a:moveTo>
                <a:lnTo>
                  <a:pt x="934974" y="3428"/>
                </a:lnTo>
                <a:lnTo>
                  <a:pt x="853313" y="13335"/>
                </a:lnTo>
                <a:lnTo>
                  <a:pt x="773810" y="29590"/>
                </a:lnTo>
                <a:lnTo>
                  <a:pt x="696594" y="51943"/>
                </a:lnTo>
                <a:lnTo>
                  <a:pt x="622045" y="80010"/>
                </a:lnTo>
                <a:lnTo>
                  <a:pt x="550417" y="113664"/>
                </a:lnTo>
                <a:lnTo>
                  <a:pt x="481964" y="152653"/>
                </a:lnTo>
                <a:lnTo>
                  <a:pt x="416940" y="196469"/>
                </a:lnTo>
                <a:lnTo>
                  <a:pt x="355726" y="245237"/>
                </a:lnTo>
                <a:lnTo>
                  <a:pt x="298322" y="298323"/>
                </a:lnTo>
                <a:lnTo>
                  <a:pt x="245237" y="355726"/>
                </a:lnTo>
                <a:lnTo>
                  <a:pt x="196468" y="416940"/>
                </a:lnTo>
                <a:lnTo>
                  <a:pt x="152653" y="481964"/>
                </a:lnTo>
                <a:lnTo>
                  <a:pt x="113664" y="550418"/>
                </a:lnTo>
                <a:lnTo>
                  <a:pt x="80009" y="622046"/>
                </a:lnTo>
                <a:lnTo>
                  <a:pt x="51942" y="696595"/>
                </a:lnTo>
                <a:lnTo>
                  <a:pt x="29590" y="773811"/>
                </a:lnTo>
                <a:lnTo>
                  <a:pt x="13334" y="853313"/>
                </a:lnTo>
                <a:lnTo>
                  <a:pt x="3428" y="934974"/>
                </a:lnTo>
                <a:lnTo>
                  <a:pt x="0" y="1018539"/>
                </a:lnTo>
                <a:lnTo>
                  <a:pt x="3428" y="1102106"/>
                </a:lnTo>
                <a:lnTo>
                  <a:pt x="13334" y="1183766"/>
                </a:lnTo>
                <a:lnTo>
                  <a:pt x="29590" y="1263269"/>
                </a:lnTo>
                <a:lnTo>
                  <a:pt x="51942" y="1340485"/>
                </a:lnTo>
                <a:lnTo>
                  <a:pt x="80009" y="1415034"/>
                </a:lnTo>
                <a:lnTo>
                  <a:pt x="113664" y="1486662"/>
                </a:lnTo>
                <a:lnTo>
                  <a:pt x="152653" y="1555115"/>
                </a:lnTo>
                <a:lnTo>
                  <a:pt x="196468" y="1620012"/>
                </a:lnTo>
                <a:lnTo>
                  <a:pt x="245237" y="1681353"/>
                </a:lnTo>
                <a:lnTo>
                  <a:pt x="298322" y="1738757"/>
                </a:lnTo>
                <a:lnTo>
                  <a:pt x="355726" y="1791843"/>
                </a:lnTo>
                <a:lnTo>
                  <a:pt x="416940" y="1840611"/>
                </a:lnTo>
                <a:lnTo>
                  <a:pt x="481964" y="1884426"/>
                </a:lnTo>
                <a:lnTo>
                  <a:pt x="550417" y="1923415"/>
                </a:lnTo>
                <a:lnTo>
                  <a:pt x="622045" y="1957070"/>
                </a:lnTo>
                <a:lnTo>
                  <a:pt x="696594" y="1985137"/>
                </a:lnTo>
                <a:lnTo>
                  <a:pt x="773810" y="2007489"/>
                </a:lnTo>
                <a:lnTo>
                  <a:pt x="853313" y="2023745"/>
                </a:lnTo>
                <a:lnTo>
                  <a:pt x="934974" y="2033651"/>
                </a:lnTo>
                <a:lnTo>
                  <a:pt x="1018539" y="2037080"/>
                </a:lnTo>
                <a:lnTo>
                  <a:pt x="1102105" y="2033651"/>
                </a:lnTo>
                <a:lnTo>
                  <a:pt x="1183766" y="2023745"/>
                </a:lnTo>
                <a:lnTo>
                  <a:pt x="1263268" y="2007489"/>
                </a:lnTo>
                <a:lnTo>
                  <a:pt x="1340484" y="1985137"/>
                </a:lnTo>
                <a:lnTo>
                  <a:pt x="1415033" y="1957070"/>
                </a:lnTo>
                <a:lnTo>
                  <a:pt x="1486662" y="1923415"/>
                </a:lnTo>
                <a:lnTo>
                  <a:pt x="1555114" y="1884426"/>
                </a:lnTo>
                <a:lnTo>
                  <a:pt x="1620011" y="1840611"/>
                </a:lnTo>
                <a:lnTo>
                  <a:pt x="1681352" y="1791843"/>
                </a:lnTo>
                <a:lnTo>
                  <a:pt x="1738756" y="1738757"/>
                </a:lnTo>
                <a:lnTo>
                  <a:pt x="1791843" y="1681353"/>
                </a:lnTo>
                <a:lnTo>
                  <a:pt x="1840610" y="1620012"/>
                </a:lnTo>
                <a:lnTo>
                  <a:pt x="1884426" y="1555115"/>
                </a:lnTo>
                <a:lnTo>
                  <a:pt x="1923414" y="1486662"/>
                </a:lnTo>
                <a:lnTo>
                  <a:pt x="1957070" y="1415034"/>
                </a:lnTo>
                <a:lnTo>
                  <a:pt x="1985136" y="1340485"/>
                </a:lnTo>
                <a:lnTo>
                  <a:pt x="2007488" y="1263269"/>
                </a:lnTo>
                <a:lnTo>
                  <a:pt x="2023745" y="1183766"/>
                </a:lnTo>
                <a:lnTo>
                  <a:pt x="2033651" y="1102106"/>
                </a:lnTo>
                <a:lnTo>
                  <a:pt x="2037079" y="1018539"/>
                </a:lnTo>
                <a:lnTo>
                  <a:pt x="2033651" y="934974"/>
                </a:lnTo>
                <a:lnTo>
                  <a:pt x="2023745" y="853313"/>
                </a:lnTo>
                <a:lnTo>
                  <a:pt x="2007488" y="773811"/>
                </a:lnTo>
                <a:lnTo>
                  <a:pt x="1985136" y="696595"/>
                </a:lnTo>
                <a:lnTo>
                  <a:pt x="1957070" y="622046"/>
                </a:lnTo>
                <a:lnTo>
                  <a:pt x="1923414" y="550418"/>
                </a:lnTo>
                <a:lnTo>
                  <a:pt x="1884426" y="481964"/>
                </a:lnTo>
                <a:lnTo>
                  <a:pt x="1840610" y="416940"/>
                </a:lnTo>
                <a:lnTo>
                  <a:pt x="1791843" y="355726"/>
                </a:lnTo>
                <a:lnTo>
                  <a:pt x="1738756" y="298323"/>
                </a:lnTo>
                <a:lnTo>
                  <a:pt x="1681352" y="245237"/>
                </a:lnTo>
                <a:lnTo>
                  <a:pt x="1620011" y="196469"/>
                </a:lnTo>
                <a:lnTo>
                  <a:pt x="1555114" y="152653"/>
                </a:lnTo>
                <a:lnTo>
                  <a:pt x="1486662" y="113664"/>
                </a:lnTo>
                <a:lnTo>
                  <a:pt x="1415033" y="80010"/>
                </a:lnTo>
                <a:lnTo>
                  <a:pt x="1340484" y="51943"/>
                </a:lnTo>
                <a:lnTo>
                  <a:pt x="1263268" y="29590"/>
                </a:lnTo>
                <a:lnTo>
                  <a:pt x="1183766" y="13335"/>
                </a:lnTo>
                <a:lnTo>
                  <a:pt x="1102105" y="3428"/>
                </a:lnTo>
                <a:lnTo>
                  <a:pt x="1018539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075419" y="2350007"/>
            <a:ext cx="2037080" cy="2037080"/>
          </a:xfrm>
          <a:custGeom>
            <a:avLst/>
            <a:gdLst/>
            <a:ahLst/>
            <a:cxnLst/>
            <a:rect l="l" t="t" r="r" b="b"/>
            <a:pathLst>
              <a:path w="2037079" h="2037079">
                <a:moveTo>
                  <a:pt x="1018539" y="0"/>
                </a:moveTo>
                <a:lnTo>
                  <a:pt x="934974" y="3428"/>
                </a:lnTo>
                <a:lnTo>
                  <a:pt x="853312" y="13334"/>
                </a:lnTo>
                <a:lnTo>
                  <a:pt x="773810" y="29590"/>
                </a:lnTo>
                <a:lnTo>
                  <a:pt x="696595" y="51942"/>
                </a:lnTo>
                <a:lnTo>
                  <a:pt x="622046" y="80009"/>
                </a:lnTo>
                <a:lnTo>
                  <a:pt x="550418" y="113664"/>
                </a:lnTo>
                <a:lnTo>
                  <a:pt x="481964" y="152653"/>
                </a:lnTo>
                <a:lnTo>
                  <a:pt x="416940" y="196468"/>
                </a:lnTo>
                <a:lnTo>
                  <a:pt x="355726" y="245237"/>
                </a:lnTo>
                <a:lnTo>
                  <a:pt x="298323" y="298322"/>
                </a:lnTo>
                <a:lnTo>
                  <a:pt x="245236" y="355726"/>
                </a:lnTo>
                <a:lnTo>
                  <a:pt x="196469" y="416940"/>
                </a:lnTo>
                <a:lnTo>
                  <a:pt x="152653" y="481964"/>
                </a:lnTo>
                <a:lnTo>
                  <a:pt x="113664" y="550417"/>
                </a:lnTo>
                <a:lnTo>
                  <a:pt x="80009" y="622045"/>
                </a:lnTo>
                <a:lnTo>
                  <a:pt x="51943" y="696594"/>
                </a:lnTo>
                <a:lnTo>
                  <a:pt x="29590" y="773811"/>
                </a:lnTo>
                <a:lnTo>
                  <a:pt x="13334" y="853313"/>
                </a:lnTo>
                <a:lnTo>
                  <a:pt x="3428" y="934974"/>
                </a:lnTo>
                <a:lnTo>
                  <a:pt x="0" y="1018539"/>
                </a:lnTo>
                <a:lnTo>
                  <a:pt x="3428" y="1102105"/>
                </a:lnTo>
                <a:lnTo>
                  <a:pt x="13334" y="1183766"/>
                </a:lnTo>
                <a:lnTo>
                  <a:pt x="29590" y="1263268"/>
                </a:lnTo>
                <a:lnTo>
                  <a:pt x="51943" y="1340484"/>
                </a:lnTo>
                <a:lnTo>
                  <a:pt x="80009" y="1415033"/>
                </a:lnTo>
                <a:lnTo>
                  <a:pt x="113664" y="1486661"/>
                </a:lnTo>
                <a:lnTo>
                  <a:pt x="152653" y="1555114"/>
                </a:lnTo>
                <a:lnTo>
                  <a:pt x="196469" y="1620011"/>
                </a:lnTo>
                <a:lnTo>
                  <a:pt x="245236" y="1681352"/>
                </a:lnTo>
                <a:lnTo>
                  <a:pt x="298323" y="1738756"/>
                </a:lnTo>
                <a:lnTo>
                  <a:pt x="355726" y="1791842"/>
                </a:lnTo>
                <a:lnTo>
                  <a:pt x="416940" y="1840610"/>
                </a:lnTo>
                <a:lnTo>
                  <a:pt x="481964" y="1884425"/>
                </a:lnTo>
                <a:lnTo>
                  <a:pt x="550418" y="1923414"/>
                </a:lnTo>
                <a:lnTo>
                  <a:pt x="622046" y="1957069"/>
                </a:lnTo>
                <a:lnTo>
                  <a:pt x="696595" y="1985136"/>
                </a:lnTo>
                <a:lnTo>
                  <a:pt x="773810" y="2007489"/>
                </a:lnTo>
                <a:lnTo>
                  <a:pt x="853312" y="2023744"/>
                </a:lnTo>
                <a:lnTo>
                  <a:pt x="934974" y="2033650"/>
                </a:lnTo>
                <a:lnTo>
                  <a:pt x="1018539" y="2037079"/>
                </a:lnTo>
                <a:lnTo>
                  <a:pt x="1102105" y="2033650"/>
                </a:lnTo>
                <a:lnTo>
                  <a:pt x="1183766" y="2023744"/>
                </a:lnTo>
                <a:lnTo>
                  <a:pt x="1263269" y="2007489"/>
                </a:lnTo>
                <a:lnTo>
                  <a:pt x="1340484" y="1985136"/>
                </a:lnTo>
                <a:lnTo>
                  <a:pt x="1415033" y="1957069"/>
                </a:lnTo>
                <a:lnTo>
                  <a:pt x="1486661" y="1923414"/>
                </a:lnTo>
                <a:lnTo>
                  <a:pt x="1555114" y="1884425"/>
                </a:lnTo>
                <a:lnTo>
                  <a:pt x="1620011" y="1840610"/>
                </a:lnTo>
                <a:lnTo>
                  <a:pt x="1681352" y="1791842"/>
                </a:lnTo>
                <a:lnTo>
                  <a:pt x="1738756" y="1738756"/>
                </a:lnTo>
                <a:lnTo>
                  <a:pt x="1791843" y="1681352"/>
                </a:lnTo>
                <a:lnTo>
                  <a:pt x="1840610" y="1620011"/>
                </a:lnTo>
                <a:lnTo>
                  <a:pt x="1884426" y="1555114"/>
                </a:lnTo>
                <a:lnTo>
                  <a:pt x="1923414" y="1486661"/>
                </a:lnTo>
                <a:lnTo>
                  <a:pt x="1957070" y="1415033"/>
                </a:lnTo>
                <a:lnTo>
                  <a:pt x="1985136" y="1340484"/>
                </a:lnTo>
                <a:lnTo>
                  <a:pt x="2007488" y="1263268"/>
                </a:lnTo>
                <a:lnTo>
                  <a:pt x="2023745" y="1183766"/>
                </a:lnTo>
                <a:lnTo>
                  <a:pt x="2033651" y="1102105"/>
                </a:lnTo>
                <a:lnTo>
                  <a:pt x="2037079" y="1018539"/>
                </a:lnTo>
                <a:lnTo>
                  <a:pt x="2033651" y="934974"/>
                </a:lnTo>
                <a:lnTo>
                  <a:pt x="2023745" y="853313"/>
                </a:lnTo>
                <a:lnTo>
                  <a:pt x="2007488" y="773811"/>
                </a:lnTo>
                <a:lnTo>
                  <a:pt x="1985136" y="696594"/>
                </a:lnTo>
                <a:lnTo>
                  <a:pt x="1957070" y="622045"/>
                </a:lnTo>
                <a:lnTo>
                  <a:pt x="1923414" y="550417"/>
                </a:lnTo>
                <a:lnTo>
                  <a:pt x="1884426" y="481964"/>
                </a:lnTo>
                <a:lnTo>
                  <a:pt x="1840610" y="416940"/>
                </a:lnTo>
                <a:lnTo>
                  <a:pt x="1791843" y="355726"/>
                </a:lnTo>
                <a:lnTo>
                  <a:pt x="1738756" y="298322"/>
                </a:lnTo>
                <a:lnTo>
                  <a:pt x="1681352" y="245237"/>
                </a:lnTo>
                <a:lnTo>
                  <a:pt x="1620011" y="196468"/>
                </a:lnTo>
                <a:lnTo>
                  <a:pt x="1555114" y="152653"/>
                </a:lnTo>
                <a:lnTo>
                  <a:pt x="1486661" y="113664"/>
                </a:lnTo>
                <a:lnTo>
                  <a:pt x="1415033" y="80009"/>
                </a:lnTo>
                <a:lnTo>
                  <a:pt x="1340484" y="51942"/>
                </a:lnTo>
                <a:lnTo>
                  <a:pt x="1263269" y="29590"/>
                </a:lnTo>
                <a:lnTo>
                  <a:pt x="1183766" y="13334"/>
                </a:lnTo>
                <a:lnTo>
                  <a:pt x="1102105" y="3428"/>
                </a:lnTo>
                <a:lnTo>
                  <a:pt x="1018539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24739" y="4296090"/>
            <a:ext cx="11509375" cy="12484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3348354" algn="l"/>
              </a:tabLst>
            </a:pPr>
            <a:r>
              <a:rPr dirty="0" sz="3600" spc="-10">
                <a:latin typeface="Calibri"/>
                <a:cs typeface="Calibri"/>
              </a:rPr>
              <a:t>Facilities.ucr.edu</a:t>
            </a:r>
            <a:r>
              <a:rPr dirty="0" sz="3600">
                <a:latin typeface="Calibri"/>
                <a:cs typeface="Calibri"/>
              </a:rPr>
              <a:t>	</a:t>
            </a:r>
            <a:r>
              <a:rPr dirty="0" sz="3600" spc="10">
                <a:latin typeface="Calibri"/>
                <a:cs typeface="Calibri"/>
                <a:hlinkClick r:id="rId2"/>
              </a:rPr>
              <a:t>h</a:t>
            </a:r>
            <a:r>
              <a:rPr dirty="0" sz="3600" spc="5">
                <a:latin typeface="Calibri"/>
                <a:cs typeface="Calibri"/>
                <a:hlinkClick r:id="rId2"/>
              </a:rPr>
              <a:t>a</a:t>
            </a:r>
            <a:r>
              <a:rPr dirty="0" sz="3600" spc="-10">
                <a:latin typeface="Calibri"/>
                <a:cs typeface="Calibri"/>
                <a:hlinkClick r:id="rId2"/>
              </a:rPr>
              <a:t>s</a:t>
            </a:r>
            <a:r>
              <a:rPr dirty="0" sz="3600" spc="5">
                <a:latin typeface="Calibri"/>
                <a:cs typeface="Calibri"/>
                <a:hlinkClick r:id="rId2"/>
              </a:rPr>
              <a:t>sa</a:t>
            </a:r>
            <a:r>
              <a:rPr dirty="0" sz="3600" spc="10">
                <a:latin typeface="Calibri"/>
                <a:cs typeface="Calibri"/>
                <a:hlinkClick r:id="rId2"/>
              </a:rPr>
              <a:t>n</a:t>
            </a:r>
            <a:r>
              <a:rPr dirty="0" sz="3600" spc="40">
                <a:latin typeface="Calibri"/>
                <a:cs typeface="Calibri"/>
                <a:hlinkClick r:id="rId2"/>
              </a:rPr>
              <a:t>.</a:t>
            </a:r>
            <a:r>
              <a:rPr dirty="0" sz="3600" spc="-5">
                <a:latin typeface="Calibri"/>
                <a:cs typeface="Calibri"/>
                <a:hlinkClick r:id="rId2"/>
              </a:rPr>
              <a:t>g</a:t>
            </a:r>
            <a:r>
              <a:rPr dirty="0" sz="3600" spc="15">
                <a:latin typeface="Calibri"/>
                <a:cs typeface="Calibri"/>
                <a:hlinkClick r:id="rId2"/>
              </a:rPr>
              <a:t>h</a:t>
            </a:r>
            <a:r>
              <a:rPr dirty="0" sz="3600" spc="5">
                <a:latin typeface="Calibri"/>
                <a:cs typeface="Calibri"/>
                <a:hlinkClick r:id="rId2"/>
              </a:rPr>
              <a:t>a</a:t>
            </a:r>
            <a:r>
              <a:rPr dirty="0" sz="3600" spc="10">
                <a:latin typeface="Calibri"/>
                <a:cs typeface="Calibri"/>
                <a:hlinkClick r:id="rId2"/>
              </a:rPr>
              <a:t>m</a:t>
            </a:r>
            <a:r>
              <a:rPr dirty="0" sz="3600">
                <a:latin typeface="Calibri"/>
                <a:cs typeface="Calibri"/>
                <a:hlinkClick r:id="rId2"/>
              </a:rPr>
              <a:t>lo</a:t>
            </a:r>
            <a:r>
              <a:rPr dirty="0" sz="3600" spc="10">
                <a:latin typeface="Calibri"/>
                <a:cs typeface="Calibri"/>
                <a:hlinkClick r:id="rId2"/>
              </a:rPr>
              <a:t>u</a:t>
            </a:r>
            <a:r>
              <a:rPr dirty="0" sz="3600" spc="5">
                <a:latin typeface="Calibri"/>
                <a:cs typeface="Calibri"/>
                <a:hlinkClick r:id="rId2"/>
              </a:rPr>
              <a:t>c</a:t>
            </a:r>
            <a:r>
              <a:rPr dirty="0" sz="3600" spc="10">
                <a:latin typeface="Calibri"/>
                <a:cs typeface="Calibri"/>
                <a:hlinkClick r:id="rId2"/>
              </a:rPr>
              <a:t>h</a:t>
            </a:r>
            <a:r>
              <a:rPr dirty="0" sz="3600">
                <a:latin typeface="Calibri"/>
                <a:cs typeface="Calibri"/>
                <a:hlinkClick r:id="rId2"/>
              </a:rPr>
              <a:t>@</a:t>
            </a:r>
            <a:r>
              <a:rPr dirty="0" sz="3600" spc="10">
                <a:latin typeface="Calibri"/>
                <a:cs typeface="Calibri"/>
                <a:hlinkClick r:id="rId2"/>
              </a:rPr>
              <a:t>u</a:t>
            </a:r>
            <a:r>
              <a:rPr dirty="0" sz="3600" spc="5">
                <a:latin typeface="Calibri"/>
                <a:cs typeface="Calibri"/>
                <a:hlinkClick r:id="rId2"/>
              </a:rPr>
              <a:t>c</a:t>
            </a:r>
            <a:r>
              <a:rPr dirty="0" sz="3600" spc="-365">
                <a:latin typeface="Calibri"/>
                <a:cs typeface="Calibri"/>
                <a:hlinkClick r:id="rId2"/>
              </a:rPr>
              <a:t>r</a:t>
            </a:r>
            <a:r>
              <a:rPr dirty="0" sz="3600" spc="5">
                <a:latin typeface="Calibri"/>
                <a:cs typeface="Calibri"/>
                <a:hlinkClick r:id="rId2"/>
              </a:rPr>
              <a:t>.</a:t>
            </a:r>
            <a:r>
              <a:rPr dirty="0" sz="3600" spc="-5">
                <a:latin typeface="Calibri"/>
                <a:cs typeface="Calibri"/>
                <a:hlinkClick r:id="rId2"/>
              </a:rPr>
              <a:t>e</a:t>
            </a:r>
            <a:r>
              <a:rPr dirty="0" sz="3600" spc="5">
                <a:latin typeface="Calibri"/>
                <a:cs typeface="Calibri"/>
                <a:hlinkClick r:id="rId2"/>
              </a:rPr>
              <a:t>d</a:t>
            </a:r>
            <a:r>
              <a:rPr dirty="0" sz="3600" spc="165">
                <a:latin typeface="Calibri"/>
                <a:cs typeface="Calibri"/>
                <a:hlinkClick r:id="rId2"/>
              </a:rPr>
              <a:t>u</a:t>
            </a:r>
            <a:r>
              <a:rPr dirty="0" sz="3600" spc="5">
                <a:latin typeface="Calibri"/>
                <a:cs typeface="Calibri"/>
              </a:rPr>
              <a:t>(</a:t>
            </a:r>
            <a:r>
              <a:rPr dirty="0" sz="3600" spc="-5">
                <a:latin typeface="Calibri"/>
                <a:cs typeface="Calibri"/>
              </a:rPr>
              <a:t>9</a:t>
            </a:r>
            <a:r>
              <a:rPr dirty="0" sz="3600" spc="10">
                <a:latin typeface="Calibri"/>
                <a:cs typeface="Calibri"/>
              </a:rPr>
              <a:t>5</a:t>
            </a:r>
            <a:r>
              <a:rPr dirty="0" sz="3600" spc="-5">
                <a:latin typeface="Calibri"/>
                <a:cs typeface="Calibri"/>
              </a:rPr>
              <a:t>1)</a:t>
            </a:r>
            <a:r>
              <a:rPr dirty="0" sz="3600" spc="2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827-</a:t>
            </a:r>
            <a:r>
              <a:rPr dirty="0" sz="3600" spc="-20">
                <a:latin typeface="Calibri"/>
                <a:cs typeface="Calibri"/>
              </a:rPr>
              <a:t>4850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3348354" algn="l"/>
              </a:tabLst>
            </a:pPr>
            <a:r>
              <a:rPr dirty="0" sz="3600" spc="-10">
                <a:latin typeface="Calibri"/>
                <a:cs typeface="Calibri"/>
              </a:rPr>
              <a:t>Dining.ucr.edu</a:t>
            </a:r>
            <a:r>
              <a:rPr dirty="0" sz="3600">
                <a:latin typeface="Calibri"/>
                <a:cs typeface="Calibri"/>
              </a:rPr>
              <a:t>	</a:t>
            </a:r>
            <a:r>
              <a:rPr dirty="0" sz="3600" spc="5">
                <a:latin typeface="Calibri"/>
                <a:cs typeface="Calibri"/>
                <a:hlinkClick r:id="rId3"/>
              </a:rPr>
              <a:t>g</a:t>
            </a:r>
            <a:r>
              <a:rPr dirty="0" sz="3600">
                <a:latin typeface="Calibri"/>
                <a:cs typeface="Calibri"/>
                <a:hlinkClick r:id="rId3"/>
              </a:rPr>
              <a:t>u</a:t>
            </a:r>
            <a:r>
              <a:rPr dirty="0" sz="3600" spc="-35">
                <a:latin typeface="Calibri"/>
                <a:cs typeface="Calibri"/>
                <a:hlinkClick r:id="rId3"/>
              </a:rPr>
              <a:t>s</a:t>
            </a:r>
            <a:r>
              <a:rPr dirty="0" sz="3600" spc="-50">
                <a:latin typeface="Calibri"/>
                <a:cs typeface="Calibri"/>
                <a:hlinkClick r:id="rId3"/>
              </a:rPr>
              <a:t>t</a:t>
            </a:r>
            <a:r>
              <a:rPr dirty="0" sz="3600" spc="-55">
                <a:latin typeface="Calibri"/>
                <a:cs typeface="Calibri"/>
                <a:hlinkClick r:id="rId3"/>
              </a:rPr>
              <a:t>a</a:t>
            </a:r>
            <a:r>
              <a:rPr dirty="0" sz="3600" spc="-30">
                <a:latin typeface="Calibri"/>
                <a:cs typeface="Calibri"/>
                <a:hlinkClick r:id="rId3"/>
              </a:rPr>
              <a:t>v</a:t>
            </a:r>
            <a:r>
              <a:rPr dirty="0" sz="3600">
                <a:latin typeface="Calibri"/>
                <a:cs typeface="Calibri"/>
                <a:hlinkClick r:id="rId3"/>
              </a:rPr>
              <a:t>o.</a:t>
            </a:r>
            <a:r>
              <a:rPr dirty="0" sz="3600" spc="10">
                <a:latin typeface="Calibri"/>
                <a:cs typeface="Calibri"/>
                <a:hlinkClick r:id="rId3"/>
              </a:rPr>
              <a:t>p</a:t>
            </a:r>
            <a:r>
              <a:rPr dirty="0" sz="3600" spc="5">
                <a:latin typeface="Calibri"/>
                <a:cs typeface="Calibri"/>
                <a:hlinkClick r:id="rId3"/>
              </a:rPr>
              <a:t>lasce</a:t>
            </a:r>
            <a:r>
              <a:rPr dirty="0" sz="3600">
                <a:latin typeface="Calibri"/>
                <a:cs typeface="Calibri"/>
                <a:hlinkClick r:id="rId3"/>
              </a:rPr>
              <a:t>n</a:t>
            </a:r>
            <a:r>
              <a:rPr dirty="0" sz="3600" spc="5">
                <a:latin typeface="Calibri"/>
                <a:cs typeface="Calibri"/>
                <a:hlinkClick r:id="rId3"/>
              </a:rPr>
              <a:t>cia@</a:t>
            </a:r>
            <a:r>
              <a:rPr dirty="0" sz="3600">
                <a:latin typeface="Calibri"/>
                <a:cs typeface="Calibri"/>
                <a:hlinkClick r:id="rId3"/>
              </a:rPr>
              <a:t>u</a:t>
            </a:r>
            <a:r>
              <a:rPr dirty="0" sz="3600" spc="5">
                <a:latin typeface="Calibri"/>
                <a:cs typeface="Calibri"/>
                <a:hlinkClick r:id="rId3"/>
              </a:rPr>
              <a:t>c</a:t>
            </a:r>
            <a:r>
              <a:rPr dirty="0" sz="3600" spc="-345">
                <a:latin typeface="Calibri"/>
                <a:cs typeface="Calibri"/>
                <a:hlinkClick r:id="rId3"/>
              </a:rPr>
              <a:t>r</a:t>
            </a:r>
            <a:r>
              <a:rPr dirty="0" sz="3600">
                <a:latin typeface="Calibri"/>
                <a:cs typeface="Calibri"/>
                <a:hlinkClick r:id="rId3"/>
              </a:rPr>
              <a:t>.</a:t>
            </a:r>
            <a:r>
              <a:rPr dirty="0" sz="3600" spc="5">
                <a:latin typeface="Calibri"/>
                <a:cs typeface="Calibri"/>
                <a:hlinkClick r:id="rId3"/>
              </a:rPr>
              <a:t>e</a:t>
            </a:r>
            <a:r>
              <a:rPr dirty="0" sz="3600">
                <a:latin typeface="Calibri"/>
                <a:cs typeface="Calibri"/>
                <a:hlinkClick r:id="rId3"/>
              </a:rPr>
              <a:t>d</a:t>
            </a:r>
            <a:r>
              <a:rPr dirty="0" sz="3600" spc="300">
                <a:latin typeface="Calibri"/>
                <a:cs typeface="Calibri"/>
                <a:hlinkClick r:id="rId3"/>
              </a:rPr>
              <a:t>u</a:t>
            </a:r>
            <a:r>
              <a:rPr dirty="0" sz="3600" spc="10">
                <a:latin typeface="Calibri"/>
                <a:cs typeface="Calibri"/>
              </a:rPr>
              <a:t>(</a:t>
            </a:r>
            <a:r>
              <a:rPr dirty="0" sz="3600" spc="5">
                <a:latin typeface="Calibri"/>
                <a:cs typeface="Calibri"/>
              </a:rPr>
              <a:t>9</a:t>
            </a:r>
            <a:r>
              <a:rPr dirty="0" sz="3600" spc="20">
                <a:latin typeface="Calibri"/>
                <a:cs typeface="Calibri"/>
              </a:rPr>
              <a:t>5</a:t>
            </a:r>
            <a:r>
              <a:rPr dirty="0" sz="3600" spc="5">
                <a:latin typeface="Calibri"/>
                <a:cs typeface="Calibri"/>
              </a:rPr>
              <a:t>1)</a:t>
            </a:r>
            <a:r>
              <a:rPr dirty="0" sz="3600" spc="-1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827-</a:t>
            </a:r>
            <a:r>
              <a:rPr dirty="0" sz="3600" spc="-20">
                <a:latin typeface="Calibri"/>
                <a:cs typeface="Calibri"/>
              </a:rPr>
              <a:t>6061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4855" y="2935223"/>
            <a:ext cx="1162812" cy="86105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5688" y="2836164"/>
            <a:ext cx="795527" cy="9723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1580" y="2935223"/>
            <a:ext cx="1002792" cy="1002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00683"/>
            <a:ext cx="12192000" cy="5957570"/>
          </a:xfrm>
          <a:custGeom>
            <a:avLst/>
            <a:gdLst/>
            <a:ahLst/>
            <a:cxnLst/>
            <a:rect l="l" t="t" r="r" b="b"/>
            <a:pathLst>
              <a:path w="12192000" h="5957570">
                <a:moveTo>
                  <a:pt x="0" y="5957315"/>
                </a:moveTo>
                <a:lnTo>
                  <a:pt x="12192000" y="5957315"/>
                </a:lnTo>
                <a:lnTo>
                  <a:pt x="12192000" y="0"/>
                </a:lnTo>
                <a:lnTo>
                  <a:pt x="0" y="0"/>
                </a:lnTo>
                <a:lnTo>
                  <a:pt x="0" y="5957315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901065"/>
          </a:xfrm>
          <a:custGeom>
            <a:avLst/>
            <a:gdLst/>
            <a:ahLst/>
            <a:cxnLst/>
            <a:rect l="l" t="t" r="r" b="b"/>
            <a:pathLst>
              <a:path w="12192000" h="901065">
                <a:moveTo>
                  <a:pt x="12192000" y="0"/>
                </a:moveTo>
                <a:lnTo>
                  <a:pt x="0" y="0"/>
                </a:lnTo>
                <a:lnTo>
                  <a:pt x="0" y="900684"/>
                </a:lnTo>
                <a:lnTo>
                  <a:pt x="12192000" y="9006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507" rIns="0" bIns="0" rtlCol="0" vert="horz">
            <a:spAutoFit/>
          </a:bodyPr>
          <a:lstStyle/>
          <a:p>
            <a:pPr marL="2732405">
              <a:lnSpc>
                <a:spcPct val="100000"/>
              </a:lnSpc>
              <a:spcBef>
                <a:spcPts val="100"/>
              </a:spcBef>
            </a:pPr>
            <a:r>
              <a:rPr dirty="0" sz="4400" spc="-155">
                <a:solidFill>
                  <a:srgbClr val="2C6CC0"/>
                </a:solidFill>
              </a:rPr>
              <a:t>What</a:t>
            </a:r>
            <a:r>
              <a:rPr dirty="0" sz="4400" spc="-114">
                <a:solidFill>
                  <a:srgbClr val="2C6CC0"/>
                </a:solidFill>
              </a:rPr>
              <a:t> </a:t>
            </a:r>
            <a:r>
              <a:rPr dirty="0" sz="4400" spc="-229">
                <a:solidFill>
                  <a:srgbClr val="2C6CC0"/>
                </a:solidFill>
              </a:rPr>
              <a:t>is</a:t>
            </a:r>
            <a:r>
              <a:rPr dirty="0" sz="4400" spc="-120">
                <a:solidFill>
                  <a:srgbClr val="2C6CC0"/>
                </a:solidFill>
              </a:rPr>
              <a:t> </a:t>
            </a:r>
            <a:r>
              <a:rPr dirty="0" sz="4400" spc="-204">
                <a:solidFill>
                  <a:srgbClr val="2C6CC0"/>
                </a:solidFill>
              </a:rPr>
              <a:t>Zero</a:t>
            </a:r>
            <a:r>
              <a:rPr dirty="0" sz="4400" spc="-120">
                <a:solidFill>
                  <a:srgbClr val="2C6CC0"/>
                </a:solidFill>
              </a:rPr>
              <a:t> </a:t>
            </a:r>
            <a:r>
              <a:rPr dirty="0" sz="4400" spc="-195">
                <a:solidFill>
                  <a:srgbClr val="2C6CC0"/>
                </a:solidFill>
              </a:rPr>
              <a:t>Waste?</a:t>
            </a:r>
            <a:endParaRPr sz="4400"/>
          </a:p>
        </p:txBody>
      </p:sp>
      <p:grpSp>
        <p:nvGrpSpPr>
          <p:cNvPr id="5" name="object 5" descr=""/>
          <p:cNvGrpSpPr/>
          <p:nvPr/>
        </p:nvGrpSpPr>
        <p:grpSpPr>
          <a:xfrm>
            <a:off x="2343911" y="1286255"/>
            <a:ext cx="2203450" cy="2203450"/>
            <a:chOff x="2343911" y="1286255"/>
            <a:chExt cx="2203450" cy="2203450"/>
          </a:xfrm>
        </p:grpSpPr>
        <p:sp>
          <p:nvSpPr>
            <p:cNvPr id="6" name="object 6" descr=""/>
            <p:cNvSpPr/>
            <p:nvPr/>
          </p:nvSpPr>
          <p:spPr>
            <a:xfrm>
              <a:off x="2343911" y="1286255"/>
              <a:ext cx="2203450" cy="2203450"/>
            </a:xfrm>
            <a:custGeom>
              <a:avLst/>
              <a:gdLst/>
              <a:ahLst/>
              <a:cxnLst/>
              <a:rect l="l" t="t" r="r" b="b"/>
              <a:pathLst>
                <a:path w="2203450" h="2203450">
                  <a:moveTo>
                    <a:pt x="1101598" y="0"/>
                  </a:moveTo>
                  <a:lnTo>
                    <a:pt x="1027684" y="2413"/>
                  </a:lnTo>
                  <a:lnTo>
                    <a:pt x="955166" y="9652"/>
                  </a:lnTo>
                  <a:lnTo>
                    <a:pt x="884046" y="21463"/>
                  </a:lnTo>
                  <a:lnTo>
                    <a:pt x="814451" y="37846"/>
                  </a:lnTo>
                  <a:lnTo>
                    <a:pt x="746760" y="58420"/>
                  </a:lnTo>
                  <a:lnTo>
                    <a:pt x="680974" y="83185"/>
                  </a:lnTo>
                  <a:lnTo>
                    <a:pt x="617219" y="112014"/>
                  </a:lnTo>
                  <a:lnTo>
                    <a:pt x="555625" y="144653"/>
                  </a:lnTo>
                  <a:lnTo>
                    <a:pt x="496569" y="180975"/>
                  </a:lnTo>
                  <a:lnTo>
                    <a:pt x="439927" y="220853"/>
                  </a:lnTo>
                  <a:lnTo>
                    <a:pt x="385952" y="264033"/>
                  </a:lnTo>
                  <a:lnTo>
                    <a:pt x="334899" y="310515"/>
                  </a:lnTo>
                  <a:lnTo>
                    <a:pt x="286893" y="360172"/>
                  </a:lnTo>
                  <a:lnTo>
                    <a:pt x="242062" y="412623"/>
                  </a:lnTo>
                  <a:lnTo>
                    <a:pt x="200406" y="467868"/>
                  </a:lnTo>
                  <a:lnTo>
                    <a:pt x="162306" y="525780"/>
                  </a:lnTo>
                  <a:lnTo>
                    <a:pt x="127762" y="586105"/>
                  </a:lnTo>
                  <a:lnTo>
                    <a:pt x="97027" y="648716"/>
                  </a:lnTo>
                  <a:lnTo>
                    <a:pt x="70231" y="713613"/>
                  </a:lnTo>
                  <a:lnTo>
                    <a:pt x="47625" y="780415"/>
                  </a:lnTo>
                  <a:lnTo>
                    <a:pt x="29082" y="848995"/>
                  </a:lnTo>
                  <a:lnTo>
                    <a:pt x="14986" y="919353"/>
                  </a:lnTo>
                  <a:lnTo>
                    <a:pt x="5461" y="991235"/>
                  </a:lnTo>
                  <a:lnTo>
                    <a:pt x="635" y="1064514"/>
                  </a:lnTo>
                  <a:lnTo>
                    <a:pt x="0" y="1101598"/>
                  </a:lnTo>
                  <a:lnTo>
                    <a:pt x="635" y="1138682"/>
                  </a:lnTo>
                  <a:lnTo>
                    <a:pt x="5461" y="1211961"/>
                  </a:lnTo>
                  <a:lnTo>
                    <a:pt x="14986" y="1283843"/>
                  </a:lnTo>
                  <a:lnTo>
                    <a:pt x="29082" y="1354201"/>
                  </a:lnTo>
                  <a:lnTo>
                    <a:pt x="47625" y="1422908"/>
                  </a:lnTo>
                  <a:lnTo>
                    <a:pt x="70231" y="1489710"/>
                  </a:lnTo>
                  <a:lnTo>
                    <a:pt x="97027" y="1554480"/>
                  </a:lnTo>
                  <a:lnTo>
                    <a:pt x="127762" y="1617091"/>
                  </a:lnTo>
                  <a:lnTo>
                    <a:pt x="162306" y="1677543"/>
                  </a:lnTo>
                  <a:lnTo>
                    <a:pt x="200406" y="1735328"/>
                  </a:lnTo>
                  <a:lnTo>
                    <a:pt x="242062" y="1790700"/>
                  </a:lnTo>
                  <a:lnTo>
                    <a:pt x="286893" y="1843151"/>
                  </a:lnTo>
                  <a:lnTo>
                    <a:pt x="334899" y="1892681"/>
                  </a:lnTo>
                  <a:lnTo>
                    <a:pt x="385952" y="1939163"/>
                  </a:lnTo>
                  <a:lnTo>
                    <a:pt x="439927" y="1982470"/>
                  </a:lnTo>
                  <a:lnTo>
                    <a:pt x="496569" y="2022348"/>
                  </a:lnTo>
                  <a:lnTo>
                    <a:pt x="555625" y="2058670"/>
                  </a:lnTo>
                  <a:lnTo>
                    <a:pt x="617219" y="2091309"/>
                  </a:lnTo>
                  <a:lnTo>
                    <a:pt x="680974" y="2120138"/>
                  </a:lnTo>
                  <a:lnTo>
                    <a:pt x="746760" y="2144903"/>
                  </a:lnTo>
                  <a:lnTo>
                    <a:pt x="814451" y="2165477"/>
                  </a:lnTo>
                  <a:lnTo>
                    <a:pt x="884046" y="2181733"/>
                  </a:lnTo>
                  <a:lnTo>
                    <a:pt x="955166" y="2193671"/>
                  </a:lnTo>
                  <a:lnTo>
                    <a:pt x="1027684" y="2200783"/>
                  </a:lnTo>
                  <a:lnTo>
                    <a:pt x="1101598" y="2203323"/>
                  </a:lnTo>
                  <a:lnTo>
                    <a:pt x="1138682" y="2202688"/>
                  </a:lnTo>
                  <a:lnTo>
                    <a:pt x="1211961" y="2197862"/>
                  </a:lnTo>
                  <a:lnTo>
                    <a:pt x="1283842" y="2188210"/>
                  </a:lnTo>
                  <a:lnTo>
                    <a:pt x="1354201" y="2174113"/>
                  </a:lnTo>
                  <a:lnTo>
                    <a:pt x="1422908" y="2155698"/>
                  </a:lnTo>
                  <a:lnTo>
                    <a:pt x="1489710" y="2132965"/>
                  </a:lnTo>
                  <a:lnTo>
                    <a:pt x="1554479" y="2106168"/>
                  </a:lnTo>
                  <a:lnTo>
                    <a:pt x="1617090" y="2075434"/>
                  </a:lnTo>
                  <a:lnTo>
                    <a:pt x="1677542" y="2041017"/>
                  </a:lnTo>
                  <a:lnTo>
                    <a:pt x="1735327" y="2002790"/>
                  </a:lnTo>
                  <a:lnTo>
                    <a:pt x="1790700" y="1961261"/>
                  </a:lnTo>
                  <a:lnTo>
                    <a:pt x="1843151" y="1916303"/>
                  </a:lnTo>
                  <a:lnTo>
                    <a:pt x="1892680" y="1868297"/>
                  </a:lnTo>
                  <a:lnTo>
                    <a:pt x="1939163" y="1817243"/>
                  </a:lnTo>
                  <a:lnTo>
                    <a:pt x="1982470" y="1763395"/>
                  </a:lnTo>
                  <a:lnTo>
                    <a:pt x="2022348" y="1706753"/>
                  </a:lnTo>
                  <a:lnTo>
                    <a:pt x="2058670" y="1647571"/>
                  </a:lnTo>
                  <a:lnTo>
                    <a:pt x="2091309" y="1586103"/>
                  </a:lnTo>
                  <a:lnTo>
                    <a:pt x="2120138" y="1522349"/>
                  </a:lnTo>
                  <a:lnTo>
                    <a:pt x="2144903" y="1456563"/>
                  </a:lnTo>
                  <a:lnTo>
                    <a:pt x="2165477" y="1388745"/>
                  </a:lnTo>
                  <a:lnTo>
                    <a:pt x="2181733" y="1319276"/>
                  </a:lnTo>
                  <a:lnTo>
                    <a:pt x="2193671" y="1248156"/>
                  </a:lnTo>
                  <a:lnTo>
                    <a:pt x="2200783" y="1175512"/>
                  </a:lnTo>
                  <a:lnTo>
                    <a:pt x="2203323" y="1101598"/>
                  </a:lnTo>
                  <a:lnTo>
                    <a:pt x="2202688" y="1064514"/>
                  </a:lnTo>
                  <a:lnTo>
                    <a:pt x="2197862" y="991235"/>
                  </a:lnTo>
                  <a:lnTo>
                    <a:pt x="2188210" y="919353"/>
                  </a:lnTo>
                  <a:lnTo>
                    <a:pt x="2174113" y="848995"/>
                  </a:lnTo>
                  <a:lnTo>
                    <a:pt x="2155698" y="780415"/>
                  </a:lnTo>
                  <a:lnTo>
                    <a:pt x="2132965" y="713613"/>
                  </a:lnTo>
                  <a:lnTo>
                    <a:pt x="2106167" y="648716"/>
                  </a:lnTo>
                  <a:lnTo>
                    <a:pt x="2075434" y="586105"/>
                  </a:lnTo>
                  <a:lnTo>
                    <a:pt x="2041016" y="525780"/>
                  </a:lnTo>
                  <a:lnTo>
                    <a:pt x="2002789" y="467868"/>
                  </a:lnTo>
                  <a:lnTo>
                    <a:pt x="1961261" y="412623"/>
                  </a:lnTo>
                  <a:lnTo>
                    <a:pt x="1916302" y="360172"/>
                  </a:lnTo>
                  <a:lnTo>
                    <a:pt x="1868297" y="310515"/>
                  </a:lnTo>
                  <a:lnTo>
                    <a:pt x="1817242" y="264033"/>
                  </a:lnTo>
                  <a:lnTo>
                    <a:pt x="1763395" y="220853"/>
                  </a:lnTo>
                  <a:lnTo>
                    <a:pt x="1706752" y="180975"/>
                  </a:lnTo>
                  <a:lnTo>
                    <a:pt x="1647571" y="144653"/>
                  </a:lnTo>
                  <a:lnTo>
                    <a:pt x="1586102" y="112014"/>
                  </a:lnTo>
                  <a:lnTo>
                    <a:pt x="1522349" y="83185"/>
                  </a:lnTo>
                  <a:lnTo>
                    <a:pt x="1456563" y="58420"/>
                  </a:lnTo>
                  <a:lnTo>
                    <a:pt x="1388745" y="37846"/>
                  </a:lnTo>
                  <a:lnTo>
                    <a:pt x="1319276" y="21463"/>
                  </a:lnTo>
                  <a:lnTo>
                    <a:pt x="1248155" y="9652"/>
                  </a:lnTo>
                  <a:lnTo>
                    <a:pt x="1175512" y="2413"/>
                  </a:lnTo>
                  <a:lnTo>
                    <a:pt x="1101598" y="0"/>
                  </a:lnTo>
                  <a:close/>
                </a:path>
              </a:pathLst>
            </a:custGeom>
            <a:solidFill>
              <a:srgbClr val="FFC5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83992" y="1843658"/>
              <a:ext cx="920750" cy="1141095"/>
            </a:xfrm>
            <a:custGeom>
              <a:avLst/>
              <a:gdLst/>
              <a:ahLst/>
              <a:cxnLst/>
              <a:rect l="l" t="t" r="r" b="b"/>
              <a:pathLst>
                <a:path w="920750" h="1141095">
                  <a:moveTo>
                    <a:pt x="920242" y="366649"/>
                  </a:moveTo>
                  <a:lnTo>
                    <a:pt x="916178" y="305562"/>
                  </a:lnTo>
                  <a:lnTo>
                    <a:pt x="903986" y="249301"/>
                  </a:lnTo>
                  <a:lnTo>
                    <a:pt x="884301" y="196215"/>
                  </a:lnTo>
                  <a:lnTo>
                    <a:pt x="857504" y="146304"/>
                  </a:lnTo>
                  <a:lnTo>
                    <a:pt x="823976" y="99695"/>
                  </a:lnTo>
                  <a:lnTo>
                    <a:pt x="793877" y="69088"/>
                  </a:lnTo>
                  <a:lnTo>
                    <a:pt x="726186" y="69088"/>
                  </a:lnTo>
                  <a:lnTo>
                    <a:pt x="770382" y="106045"/>
                  </a:lnTo>
                  <a:lnTo>
                    <a:pt x="808482" y="147955"/>
                  </a:lnTo>
                  <a:lnTo>
                    <a:pt x="839724" y="196215"/>
                  </a:lnTo>
                  <a:lnTo>
                    <a:pt x="862965" y="249301"/>
                  </a:lnTo>
                  <a:lnTo>
                    <a:pt x="877697" y="305562"/>
                  </a:lnTo>
                  <a:lnTo>
                    <a:pt x="882777" y="366649"/>
                  </a:lnTo>
                  <a:lnTo>
                    <a:pt x="877570" y="427736"/>
                  </a:lnTo>
                  <a:lnTo>
                    <a:pt x="862838" y="485648"/>
                  </a:lnTo>
                  <a:lnTo>
                    <a:pt x="839343" y="540385"/>
                  </a:lnTo>
                  <a:lnTo>
                    <a:pt x="807847" y="590296"/>
                  </a:lnTo>
                  <a:lnTo>
                    <a:pt x="769239" y="633730"/>
                  </a:lnTo>
                  <a:lnTo>
                    <a:pt x="724535" y="672338"/>
                  </a:lnTo>
                  <a:lnTo>
                    <a:pt x="674497" y="702818"/>
                  </a:lnTo>
                  <a:lnTo>
                    <a:pt x="619887" y="725297"/>
                  </a:lnTo>
                  <a:lnTo>
                    <a:pt x="561721" y="739775"/>
                  </a:lnTo>
                  <a:lnTo>
                    <a:pt x="500888" y="744601"/>
                  </a:lnTo>
                  <a:lnTo>
                    <a:pt x="438404" y="739775"/>
                  </a:lnTo>
                  <a:lnTo>
                    <a:pt x="379349" y="725297"/>
                  </a:lnTo>
                  <a:lnTo>
                    <a:pt x="324485" y="702818"/>
                  </a:lnTo>
                  <a:lnTo>
                    <a:pt x="274447" y="672338"/>
                  </a:lnTo>
                  <a:lnTo>
                    <a:pt x="230124" y="633730"/>
                  </a:lnTo>
                  <a:lnTo>
                    <a:pt x="192024" y="590296"/>
                  </a:lnTo>
                  <a:lnTo>
                    <a:pt x="161163" y="540385"/>
                  </a:lnTo>
                  <a:lnTo>
                    <a:pt x="138176" y="485648"/>
                  </a:lnTo>
                  <a:lnTo>
                    <a:pt x="123952" y="427736"/>
                  </a:lnTo>
                  <a:lnTo>
                    <a:pt x="118999" y="366649"/>
                  </a:lnTo>
                  <a:lnTo>
                    <a:pt x="125476" y="297561"/>
                  </a:lnTo>
                  <a:lnTo>
                    <a:pt x="144018" y="234823"/>
                  </a:lnTo>
                  <a:lnTo>
                    <a:pt x="172974" y="175260"/>
                  </a:lnTo>
                  <a:lnTo>
                    <a:pt x="211074" y="122174"/>
                  </a:lnTo>
                  <a:lnTo>
                    <a:pt x="256667" y="75565"/>
                  </a:lnTo>
                  <a:lnTo>
                    <a:pt x="256667" y="80391"/>
                  </a:lnTo>
                  <a:lnTo>
                    <a:pt x="262890" y="86868"/>
                  </a:lnTo>
                  <a:lnTo>
                    <a:pt x="269240" y="99695"/>
                  </a:lnTo>
                  <a:lnTo>
                    <a:pt x="269240" y="106045"/>
                  </a:lnTo>
                  <a:lnTo>
                    <a:pt x="293116" y="154305"/>
                  </a:lnTo>
                  <a:lnTo>
                    <a:pt x="320040" y="202565"/>
                  </a:lnTo>
                  <a:lnTo>
                    <a:pt x="352806" y="242824"/>
                  </a:lnTo>
                  <a:lnTo>
                    <a:pt x="403733" y="271780"/>
                  </a:lnTo>
                  <a:lnTo>
                    <a:pt x="431927" y="279781"/>
                  </a:lnTo>
                  <a:lnTo>
                    <a:pt x="456184" y="279781"/>
                  </a:lnTo>
                  <a:lnTo>
                    <a:pt x="466344" y="281432"/>
                  </a:lnTo>
                  <a:lnTo>
                    <a:pt x="475742" y="286258"/>
                  </a:lnTo>
                  <a:lnTo>
                    <a:pt x="475742" y="297561"/>
                  </a:lnTo>
                  <a:lnTo>
                    <a:pt x="482092" y="303911"/>
                  </a:lnTo>
                  <a:lnTo>
                    <a:pt x="482092" y="310388"/>
                  </a:lnTo>
                  <a:lnTo>
                    <a:pt x="483235" y="323215"/>
                  </a:lnTo>
                  <a:lnTo>
                    <a:pt x="486791" y="334518"/>
                  </a:lnTo>
                  <a:lnTo>
                    <a:pt x="492633" y="344170"/>
                  </a:lnTo>
                  <a:lnTo>
                    <a:pt x="500888" y="353822"/>
                  </a:lnTo>
                  <a:lnTo>
                    <a:pt x="507111" y="353822"/>
                  </a:lnTo>
                  <a:lnTo>
                    <a:pt x="496316" y="397256"/>
                  </a:lnTo>
                  <a:lnTo>
                    <a:pt x="500888" y="439039"/>
                  </a:lnTo>
                  <a:lnTo>
                    <a:pt x="519430" y="479298"/>
                  </a:lnTo>
                  <a:lnTo>
                    <a:pt x="550926" y="514604"/>
                  </a:lnTo>
                  <a:lnTo>
                    <a:pt x="558419" y="524256"/>
                  </a:lnTo>
                  <a:lnTo>
                    <a:pt x="559562" y="542036"/>
                  </a:lnTo>
                  <a:lnTo>
                    <a:pt x="550037" y="574167"/>
                  </a:lnTo>
                  <a:lnTo>
                    <a:pt x="525907" y="620776"/>
                  </a:lnTo>
                  <a:lnTo>
                    <a:pt x="522478" y="633730"/>
                  </a:lnTo>
                  <a:lnTo>
                    <a:pt x="521970" y="648208"/>
                  </a:lnTo>
                  <a:lnTo>
                    <a:pt x="525018" y="659384"/>
                  </a:lnTo>
                  <a:lnTo>
                    <a:pt x="532130" y="670687"/>
                  </a:lnTo>
                  <a:lnTo>
                    <a:pt x="537972" y="673862"/>
                  </a:lnTo>
                  <a:lnTo>
                    <a:pt x="545465" y="678688"/>
                  </a:lnTo>
                  <a:lnTo>
                    <a:pt x="554101" y="681990"/>
                  </a:lnTo>
                  <a:lnTo>
                    <a:pt x="575945" y="681990"/>
                  </a:lnTo>
                  <a:lnTo>
                    <a:pt x="598424" y="672338"/>
                  </a:lnTo>
                  <a:lnTo>
                    <a:pt x="619760" y="659384"/>
                  </a:lnTo>
                  <a:lnTo>
                    <a:pt x="641096" y="643382"/>
                  </a:lnTo>
                  <a:lnTo>
                    <a:pt x="647827" y="638556"/>
                  </a:lnTo>
                  <a:lnTo>
                    <a:pt x="663575" y="627253"/>
                  </a:lnTo>
                  <a:lnTo>
                    <a:pt x="676656" y="612775"/>
                  </a:lnTo>
                  <a:lnTo>
                    <a:pt x="687832" y="599948"/>
                  </a:lnTo>
                  <a:lnTo>
                    <a:pt x="697992" y="586994"/>
                  </a:lnTo>
                  <a:lnTo>
                    <a:pt x="707390" y="577342"/>
                  </a:lnTo>
                  <a:lnTo>
                    <a:pt x="716915" y="562864"/>
                  </a:lnTo>
                  <a:lnTo>
                    <a:pt x="726948" y="550037"/>
                  </a:lnTo>
                  <a:lnTo>
                    <a:pt x="738251" y="537210"/>
                  </a:lnTo>
                  <a:lnTo>
                    <a:pt x="751205" y="527558"/>
                  </a:lnTo>
                  <a:lnTo>
                    <a:pt x="757555" y="521081"/>
                  </a:lnTo>
                  <a:lnTo>
                    <a:pt x="757555" y="514604"/>
                  </a:lnTo>
                  <a:lnTo>
                    <a:pt x="763778" y="508254"/>
                  </a:lnTo>
                  <a:lnTo>
                    <a:pt x="763778" y="503428"/>
                  </a:lnTo>
                  <a:lnTo>
                    <a:pt x="774192" y="471170"/>
                  </a:lnTo>
                  <a:lnTo>
                    <a:pt x="781812" y="437388"/>
                  </a:lnTo>
                  <a:lnTo>
                    <a:pt x="778764" y="405257"/>
                  </a:lnTo>
                  <a:lnTo>
                    <a:pt x="757555" y="384429"/>
                  </a:lnTo>
                  <a:lnTo>
                    <a:pt x="749046" y="377952"/>
                  </a:lnTo>
                  <a:lnTo>
                    <a:pt x="741807" y="368300"/>
                  </a:lnTo>
                  <a:lnTo>
                    <a:pt x="734568" y="356997"/>
                  </a:lnTo>
                  <a:lnTo>
                    <a:pt x="726186" y="347345"/>
                  </a:lnTo>
                  <a:lnTo>
                    <a:pt x="720471" y="334518"/>
                  </a:lnTo>
                  <a:lnTo>
                    <a:pt x="712851" y="320040"/>
                  </a:lnTo>
                  <a:lnTo>
                    <a:pt x="704215" y="308737"/>
                  </a:lnTo>
                  <a:lnTo>
                    <a:pt x="700278" y="303911"/>
                  </a:lnTo>
                  <a:lnTo>
                    <a:pt x="607314" y="303911"/>
                  </a:lnTo>
                  <a:lnTo>
                    <a:pt x="625983" y="310388"/>
                  </a:lnTo>
                  <a:lnTo>
                    <a:pt x="631952" y="315214"/>
                  </a:lnTo>
                  <a:lnTo>
                    <a:pt x="640080" y="320040"/>
                  </a:lnTo>
                  <a:lnTo>
                    <a:pt x="650748" y="324866"/>
                  </a:lnTo>
                  <a:lnTo>
                    <a:pt x="663575" y="329692"/>
                  </a:lnTo>
                  <a:lnTo>
                    <a:pt x="672084" y="336169"/>
                  </a:lnTo>
                  <a:lnTo>
                    <a:pt x="694944" y="366649"/>
                  </a:lnTo>
                  <a:lnTo>
                    <a:pt x="714502" y="397256"/>
                  </a:lnTo>
                  <a:lnTo>
                    <a:pt x="725678" y="410083"/>
                  </a:lnTo>
                  <a:lnTo>
                    <a:pt x="738759" y="421386"/>
                  </a:lnTo>
                  <a:lnTo>
                    <a:pt x="742061" y="426212"/>
                  </a:lnTo>
                  <a:lnTo>
                    <a:pt x="741807" y="439039"/>
                  </a:lnTo>
                  <a:lnTo>
                    <a:pt x="736981" y="461518"/>
                  </a:lnTo>
                  <a:lnTo>
                    <a:pt x="726186" y="490474"/>
                  </a:lnTo>
                  <a:lnTo>
                    <a:pt x="726186" y="496951"/>
                  </a:lnTo>
                  <a:lnTo>
                    <a:pt x="719963" y="503428"/>
                  </a:lnTo>
                  <a:lnTo>
                    <a:pt x="706882" y="513080"/>
                  </a:lnTo>
                  <a:lnTo>
                    <a:pt x="695706" y="524256"/>
                  </a:lnTo>
                  <a:lnTo>
                    <a:pt x="685673" y="538734"/>
                  </a:lnTo>
                  <a:lnTo>
                    <a:pt x="676148" y="551688"/>
                  </a:lnTo>
                  <a:lnTo>
                    <a:pt x="667639" y="564515"/>
                  </a:lnTo>
                  <a:lnTo>
                    <a:pt x="659638" y="575818"/>
                  </a:lnTo>
                  <a:lnTo>
                    <a:pt x="650621" y="585470"/>
                  </a:lnTo>
                  <a:lnTo>
                    <a:pt x="638556" y="595122"/>
                  </a:lnTo>
                  <a:lnTo>
                    <a:pt x="619760" y="612775"/>
                  </a:lnTo>
                  <a:lnTo>
                    <a:pt x="600964" y="624078"/>
                  </a:lnTo>
                  <a:lnTo>
                    <a:pt x="582168" y="633730"/>
                  </a:lnTo>
                  <a:lnTo>
                    <a:pt x="563499" y="638556"/>
                  </a:lnTo>
                  <a:lnTo>
                    <a:pt x="582168" y="598297"/>
                  </a:lnTo>
                  <a:lnTo>
                    <a:pt x="595503" y="556514"/>
                  </a:lnTo>
                  <a:lnTo>
                    <a:pt x="596011" y="516255"/>
                  </a:lnTo>
                  <a:lnTo>
                    <a:pt x="575945" y="484124"/>
                  </a:lnTo>
                  <a:lnTo>
                    <a:pt x="552577" y="458343"/>
                  </a:lnTo>
                  <a:lnTo>
                    <a:pt x="539242" y="431038"/>
                  </a:lnTo>
                  <a:lnTo>
                    <a:pt x="536321" y="400431"/>
                  </a:lnTo>
                  <a:lnTo>
                    <a:pt x="544703" y="373126"/>
                  </a:lnTo>
                  <a:lnTo>
                    <a:pt x="546989" y="356997"/>
                  </a:lnTo>
                  <a:lnTo>
                    <a:pt x="544703" y="342519"/>
                  </a:lnTo>
                  <a:lnTo>
                    <a:pt x="537591" y="328041"/>
                  </a:lnTo>
                  <a:lnTo>
                    <a:pt x="525907" y="316865"/>
                  </a:lnTo>
                  <a:lnTo>
                    <a:pt x="519557" y="316865"/>
                  </a:lnTo>
                  <a:lnTo>
                    <a:pt x="519557" y="300736"/>
                  </a:lnTo>
                  <a:lnTo>
                    <a:pt x="518795" y="291084"/>
                  </a:lnTo>
                  <a:lnTo>
                    <a:pt x="517017" y="283083"/>
                  </a:lnTo>
                  <a:lnTo>
                    <a:pt x="513334" y="273431"/>
                  </a:lnTo>
                  <a:lnTo>
                    <a:pt x="563499" y="273431"/>
                  </a:lnTo>
                  <a:lnTo>
                    <a:pt x="561340" y="262128"/>
                  </a:lnTo>
                  <a:lnTo>
                    <a:pt x="560324" y="260477"/>
                  </a:lnTo>
                  <a:lnTo>
                    <a:pt x="500888" y="260477"/>
                  </a:lnTo>
                  <a:lnTo>
                    <a:pt x="494538" y="254127"/>
                  </a:lnTo>
                  <a:lnTo>
                    <a:pt x="488315" y="254127"/>
                  </a:lnTo>
                  <a:lnTo>
                    <a:pt x="488315" y="247650"/>
                  </a:lnTo>
                  <a:lnTo>
                    <a:pt x="547624" y="247650"/>
                  </a:lnTo>
                  <a:lnTo>
                    <a:pt x="538353" y="242824"/>
                  </a:lnTo>
                  <a:lnTo>
                    <a:pt x="438277" y="242824"/>
                  </a:lnTo>
                  <a:lnTo>
                    <a:pt x="429768" y="237998"/>
                  </a:lnTo>
                  <a:lnTo>
                    <a:pt x="415290" y="233172"/>
                  </a:lnTo>
                  <a:lnTo>
                    <a:pt x="349758" y="175260"/>
                  </a:lnTo>
                  <a:lnTo>
                    <a:pt x="306705" y="93218"/>
                  </a:lnTo>
                  <a:lnTo>
                    <a:pt x="303022" y="83566"/>
                  </a:lnTo>
                  <a:lnTo>
                    <a:pt x="300482" y="75565"/>
                  </a:lnTo>
                  <a:lnTo>
                    <a:pt x="297942" y="67564"/>
                  </a:lnTo>
                  <a:lnTo>
                    <a:pt x="294259" y="62738"/>
                  </a:lnTo>
                  <a:lnTo>
                    <a:pt x="219075" y="62738"/>
                  </a:lnTo>
                  <a:lnTo>
                    <a:pt x="213360" y="56261"/>
                  </a:lnTo>
                  <a:lnTo>
                    <a:pt x="162814" y="0"/>
                  </a:lnTo>
                  <a:lnTo>
                    <a:pt x="100711" y="67564"/>
                  </a:lnTo>
                  <a:lnTo>
                    <a:pt x="64897" y="122174"/>
                  </a:lnTo>
                  <a:lnTo>
                    <a:pt x="36830" y="178435"/>
                  </a:lnTo>
                  <a:lnTo>
                    <a:pt x="16510" y="239649"/>
                  </a:lnTo>
                  <a:lnTo>
                    <a:pt x="4191" y="302387"/>
                  </a:lnTo>
                  <a:lnTo>
                    <a:pt x="0" y="366649"/>
                  </a:lnTo>
                  <a:lnTo>
                    <a:pt x="4191" y="432562"/>
                  </a:lnTo>
                  <a:lnTo>
                    <a:pt x="16510" y="498602"/>
                  </a:lnTo>
                  <a:lnTo>
                    <a:pt x="36830" y="559689"/>
                  </a:lnTo>
                  <a:lnTo>
                    <a:pt x="64897" y="617601"/>
                  </a:lnTo>
                  <a:lnTo>
                    <a:pt x="100711" y="670687"/>
                  </a:lnTo>
                  <a:lnTo>
                    <a:pt x="144018" y="718947"/>
                  </a:lnTo>
                  <a:lnTo>
                    <a:pt x="192913" y="759079"/>
                  </a:lnTo>
                  <a:lnTo>
                    <a:pt x="245491" y="794512"/>
                  </a:lnTo>
                  <a:lnTo>
                    <a:pt x="301244" y="821817"/>
                  </a:lnTo>
                  <a:lnTo>
                    <a:pt x="359664" y="841121"/>
                  </a:lnTo>
                  <a:lnTo>
                    <a:pt x="419989" y="855599"/>
                  </a:lnTo>
                  <a:lnTo>
                    <a:pt x="482092" y="862076"/>
                  </a:lnTo>
                  <a:lnTo>
                    <a:pt x="482092" y="1041781"/>
                  </a:lnTo>
                  <a:lnTo>
                    <a:pt x="281686" y="1041781"/>
                  </a:lnTo>
                  <a:lnTo>
                    <a:pt x="281686" y="1079881"/>
                  </a:lnTo>
                  <a:lnTo>
                    <a:pt x="281686" y="1104011"/>
                  </a:lnTo>
                  <a:lnTo>
                    <a:pt x="281686" y="1140841"/>
                  </a:lnTo>
                  <a:lnTo>
                    <a:pt x="719963" y="1140841"/>
                  </a:lnTo>
                  <a:lnTo>
                    <a:pt x="719963" y="1104011"/>
                  </a:lnTo>
                  <a:lnTo>
                    <a:pt x="319278" y="1104011"/>
                  </a:lnTo>
                  <a:lnTo>
                    <a:pt x="319278" y="1079881"/>
                  </a:lnTo>
                  <a:lnTo>
                    <a:pt x="682371" y="1079881"/>
                  </a:lnTo>
                  <a:lnTo>
                    <a:pt x="682371" y="1103376"/>
                  </a:lnTo>
                  <a:lnTo>
                    <a:pt x="719937" y="1103376"/>
                  </a:lnTo>
                  <a:lnTo>
                    <a:pt x="719937" y="1079881"/>
                  </a:lnTo>
                  <a:lnTo>
                    <a:pt x="719963" y="1041781"/>
                  </a:lnTo>
                  <a:lnTo>
                    <a:pt x="519557" y="1041781"/>
                  </a:lnTo>
                  <a:lnTo>
                    <a:pt x="519557" y="862076"/>
                  </a:lnTo>
                  <a:lnTo>
                    <a:pt x="581660" y="855599"/>
                  </a:lnTo>
                  <a:lnTo>
                    <a:pt x="641985" y="841121"/>
                  </a:lnTo>
                  <a:lnTo>
                    <a:pt x="700405" y="821817"/>
                  </a:lnTo>
                  <a:lnTo>
                    <a:pt x="756158" y="794512"/>
                  </a:lnTo>
                  <a:lnTo>
                    <a:pt x="808736" y="759079"/>
                  </a:lnTo>
                  <a:lnTo>
                    <a:pt x="857631" y="718947"/>
                  </a:lnTo>
                  <a:lnTo>
                    <a:pt x="870204" y="701167"/>
                  </a:lnTo>
                  <a:lnTo>
                    <a:pt x="844423" y="675513"/>
                  </a:lnTo>
                  <a:lnTo>
                    <a:pt x="813816" y="644906"/>
                  </a:lnTo>
                  <a:lnTo>
                    <a:pt x="813816" y="701167"/>
                  </a:lnTo>
                  <a:lnTo>
                    <a:pt x="766445" y="739775"/>
                  </a:lnTo>
                  <a:lnTo>
                    <a:pt x="715645" y="770382"/>
                  </a:lnTo>
                  <a:lnTo>
                    <a:pt x="662178" y="794512"/>
                  </a:lnTo>
                  <a:lnTo>
                    <a:pt x="606552" y="810641"/>
                  </a:lnTo>
                  <a:lnTo>
                    <a:pt x="549656" y="820293"/>
                  </a:lnTo>
                  <a:lnTo>
                    <a:pt x="492252" y="821817"/>
                  </a:lnTo>
                  <a:lnTo>
                    <a:pt x="434848" y="818642"/>
                  </a:lnTo>
                  <a:lnTo>
                    <a:pt x="378460" y="805815"/>
                  </a:lnTo>
                  <a:lnTo>
                    <a:pt x="323469" y="788035"/>
                  </a:lnTo>
                  <a:lnTo>
                    <a:pt x="270891" y="760730"/>
                  </a:lnTo>
                  <a:lnTo>
                    <a:pt x="221234" y="728599"/>
                  </a:lnTo>
                  <a:lnTo>
                    <a:pt x="175260" y="688340"/>
                  </a:lnTo>
                  <a:lnTo>
                    <a:pt x="134620" y="643382"/>
                  </a:lnTo>
                  <a:lnTo>
                    <a:pt x="100584" y="593471"/>
                  </a:lnTo>
                  <a:lnTo>
                    <a:pt x="73533" y="542036"/>
                  </a:lnTo>
                  <a:lnTo>
                    <a:pt x="53848" y="485648"/>
                  </a:lnTo>
                  <a:lnTo>
                    <a:pt x="41656" y="427736"/>
                  </a:lnTo>
                  <a:lnTo>
                    <a:pt x="37592" y="366649"/>
                  </a:lnTo>
                  <a:lnTo>
                    <a:pt x="42799" y="299085"/>
                  </a:lnTo>
                  <a:lnTo>
                    <a:pt x="58166" y="233172"/>
                  </a:lnTo>
                  <a:lnTo>
                    <a:pt x="83566" y="170434"/>
                  </a:lnTo>
                  <a:lnTo>
                    <a:pt x="118491" y="110871"/>
                  </a:lnTo>
                  <a:lnTo>
                    <a:pt x="162814" y="56261"/>
                  </a:lnTo>
                  <a:lnTo>
                    <a:pt x="187833" y="86868"/>
                  </a:lnTo>
                  <a:lnTo>
                    <a:pt x="150241" y="135001"/>
                  </a:lnTo>
                  <a:lnTo>
                    <a:pt x="120650" y="186563"/>
                  </a:lnTo>
                  <a:lnTo>
                    <a:pt x="99060" y="244475"/>
                  </a:lnTo>
                  <a:lnTo>
                    <a:pt x="85852" y="303911"/>
                  </a:lnTo>
                  <a:lnTo>
                    <a:pt x="81407" y="366649"/>
                  </a:lnTo>
                  <a:lnTo>
                    <a:pt x="85979" y="427736"/>
                  </a:lnTo>
                  <a:lnTo>
                    <a:pt x="99187" y="485648"/>
                  </a:lnTo>
                  <a:lnTo>
                    <a:pt x="120396" y="542036"/>
                  </a:lnTo>
                  <a:lnTo>
                    <a:pt x="148971" y="591820"/>
                  </a:lnTo>
                  <a:lnTo>
                    <a:pt x="184277" y="638556"/>
                  </a:lnTo>
                  <a:lnTo>
                    <a:pt x="225679" y="680339"/>
                  </a:lnTo>
                  <a:lnTo>
                    <a:pt x="272415" y="714121"/>
                  </a:lnTo>
                  <a:lnTo>
                    <a:pt x="323977" y="743077"/>
                  </a:lnTo>
                  <a:lnTo>
                    <a:pt x="379730" y="763905"/>
                  </a:lnTo>
                  <a:lnTo>
                    <a:pt x="438912" y="776859"/>
                  </a:lnTo>
                  <a:lnTo>
                    <a:pt x="500888" y="781685"/>
                  </a:lnTo>
                  <a:lnTo>
                    <a:pt x="563753" y="776859"/>
                  </a:lnTo>
                  <a:lnTo>
                    <a:pt x="624332" y="763905"/>
                  </a:lnTo>
                  <a:lnTo>
                    <a:pt x="677164" y="744601"/>
                  </a:lnTo>
                  <a:lnTo>
                    <a:pt x="681609" y="743077"/>
                  </a:lnTo>
                  <a:lnTo>
                    <a:pt x="734568" y="714121"/>
                  </a:lnTo>
                  <a:lnTo>
                    <a:pt x="782574" y="675513"/>
                  </a:lnTo>
                  <a:lnTo>
                    <a:pt x="813816" y="701167"/>
                  </a:lnTo>
                  <a:lnTo>
                    <a:pt x="813816" y="644906"/>
                  </a:lnTo>
                  <a:lnTo>
                    <a:pt x="848995" y="598297"/>
                  </a:lnTo>
                  <a:lnTo>
                    <a:pt x="878332" y="546862"/>
                  </a:lnTo>
                  <a:lnTo>
                    <a:pt x="900811" y="490474"/>
                  </a:lnTo>
                  <a:lnTo>
                    <a:pt x="915289" y="431038"/>
                  </a:lnTo>
                  <a:lnTo>
                    <a:pt x="920242" y="366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5919" y="1862962"/>
              <a:ext cx="361950" cy="29908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203067" y="1793747"/>
              <a:ext cx="513715" cy="113030"/>
            </a:xfrm>
            <a:custGeom>
              <a:avLst/>
              <a:gdLst/>
              <a:ahLst/>
              <a:cxnLst/>
              <a:rect l="l" t="t" r="r" b="b"/>
              <a:pathLst>
                <a:path w="513714" h="113030">
                  <a:moveTo>
                    <a:pt x="513461" y="69215"/>
                  </a:moveTo>
                  <a:lnTo>
                    <a:pt x="504952" y="64389"/>
                  </a:lnTo>
                  <a:lnTo>
                    <a:pt x="490474" y="54737"/>
                  </a:lnTo>
                  <a:lnTo>
                    <a:pt x="482092" y="49911"/>
                  </a:lnTo>
                  <a:lnTo>
                    <a:pt x="475869" y="49911"/>
                  </a:lnTo>
                  <a:lnTo>
                    <a:pt x="469519" y="43434"/>
                  </a:lnTo>
                  <a:lnTo>
                    <a:pt x="457073" y="38608"/>
                  </a:lnTo>
                  <a:lnTo>
                    <a:pt x="450850" y="38608"/>
                  </a:lnTo>
                  <a:lnTo>
                    <a:pt x="444500" y="32131"/>
                  </a:lnTo>
                  <a:lnTo>
                    <a:pt x="438277" y="32131"/>
                  </a:lnTo>
                  <a:lnTo>
                    <a:pt x="432054" y="25781"/>
                  </a:lnTo>
                  <a:lnTo>
                    <a:pt x="419481" y="25781"/>
                  </a:lnTo>
                  <a:lnTo>
                    <a:pt x="413258" y="19304"/>
                  </a:lnTo>
                  <a:lnTo>
                    <a:pt x="400685" y="19304"/>
                  </a:lnTo>
                  <a:lnTo>
                    <a:pt x="394970" y="16129"/>
                  </a:lnTo>
                  <a:lnTo>
                    <a:pt x="387350" y="12827"/>
                  </a:lnTo>
                  <a:lnTo>
                    <a:pt x="378714" y="11303"/>
                  </a:lnTo>
                  <a:lnTo>
                    <a:pt x="369443" y="6477"/>
                  </a:lnTo>
                  <a:lnTo>
                    <a:pt x="338074" y="6477"/>
                  </a:lnTo>
                  <a:lnTo>
                    <a:pt x="331851" y="0"/>
                  </a:lnTo>
                  <a:lnTo>
                    <a:pt x="231648" y="0"/>
                  </a:lnTo>
                  <a:lnTo>
                    <a:pt x="225425" y="6477"/>
                  </a:lnTo>
                  <a:lnTo>
                    <a:pt x="194056" y="6477"/>
                  </a:lnTo>
                  <a:lnTo>
                    <a:pt x="118986" y="32131"/>
                  </a:lnTo>
                  <a:lnTo>
                    <a:pt x="112763" y="38608"/>
                  </a:lnTo>
                  <a:lnTo>
                    <a:pt x="106413" y="38608"/>
                  </a:lnTo>
                  <a:lnTo>
                    <a:pt x="93980" y="43434"/>
                  </a:lnTo>
                  <a:lnTo>
                    <a:pt x="87630" y="49911"/>
                  </a:lnTo>
                  <a:lnTo>
                    <a:pt x="81407" y="49911"/>
                  </a:lnTo>
                  <a:lnTo>
                    <a:pt x="72009" y="54737"/>
                  </a:lnTo>
                  <a:lnTo>
                    <a:pt x="53200" y="67564"/>
                  </a:lnTo>
                  <a:lnTo>
                    <a:pt x="43815" y="75565"/>
                  </a:lnTo>
                  <a:lnTo>
                    <a:pt x="37592" y="82042"/>
                  </a:lnTo>
                  <a:lnTo>
                    <a:pt x="28194" y="86868"/>
                  </a:lnTo>
                  <a:lnTo>
                    <a:pt x="9398" y="102997"/>
                  </a:lnTo>
                  <a:lnTo>
                    <a:pt x="0" y="112649"/>
                  </a:lnTo>
                  <a:lnTo>
                    <a:pt x="75184" y="112649"/>
                  </a:lnTo>
                  <a:lnTo>
                    <a:pt x="75184" y="99695"/>
                  </a:lnTo>
                  <a:lnTo>
                    <a:pt x="89281" y="91694"/>
                  </a:lnTo>
                  <a:lnTo>
                    <a:pt x="117462" y="77216"/>
                  </a:lnTo>
                  <a:lnTo>
                    <a:pt x="131572" y="69215"/>
                  </a:lnTo>
                  <a:lnTo>
                    <a:pt x="137795" y="69215"/>
                  </a:lnTo>
                  <a:lnTo>
                    <a:pt x="144018" y="62738"/>
                  </a:lnTo>
                  <a:lnTo>
                    <a:pt x="156591" y="62738"/>
                  </a:lnTo>
                  <a:lnTo>
                    <a:pt x="162814" y="56261"/>
                  </a:lnTo>
                  <a:lnTo>
                    <a:pt x="178435" y="56261"/>
                  </a:lnTo>
                  <a:lnTo>
                    <a:pt x="197231" y="51435"/>
                  </a:lnTo>
                  <a:lnTo>
                    <a:pt x="206629" y="49911"/>
                  </a:lnTo>
                  <a:lnTo>
                    <a:pt x="219202" y="43434"/>
                  </a:lnTo>
                  <a:lnTo>
                    <a:pt x="253619" y="43434"/>
                  </a:lnTo>
                  <a:lnTo>
                    <a:pt x="272415" y="38608"/>
                  </a:lnTo>
                  <a:lnTo>
                    <a:pt x="294259" y="38608"/>
                  </a:lnTo>
                  <a:lnTo>
                    <a:pt x="306832" y="43434"/>
                  </a:lnTo>
                  <a:lnTo>
                    <a:pt x="344424" y="43434"/>
                  </a:lnTo>
                  <a:lnTo>
                    <a:pt x="356870" y="49911"/>
                  </a:lnTo>
                  <a:lnTo>
                    <a:pt x="381889" y="49911"/>
                  </a:lnTo>
                  <a:lnTo>
                    <a:pt x="388239" y="56261"/>
                  </a:lnTo>
                  <a:lnTo>
                    <a:pt x="400685" y="56261"/>
                  </a:lnTo>
                  <a:lnTo>
                    <a:pt x="406908" y="62738"/>
                  </a:lnTo>
                  <a:lnTo>
                    <a:pt x="419481" y="62738"/>
                  </a:lnTo>
                  <a:lnTo>
                    <a:pt x="425704" y="69215"/>
                  </a:lnTo>
                  <a:lnTo>
                    <a:pt x="513461" y="69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7740395" y="1377696"/>
            <a:ext cx="2203450" cy="2203450"/>
            <a:chOff x="7740395" y="1377696"/>
            <a:chExt cx="2203450" cy="2203450"/>
          </a:xfrm>
        </p:grpSpPr>
        <p:sp>
          <p:nvSpPr>
            <p:cNvPr id="11" name="object 11" descr=""/>
            <p:cNvSpPr/>
            <p:nvPr/>
          </p:nvSpPr>
          <p:spPr>
            <a:xfrm>
              <a:off x="7740395" y="1377696"/>
              <a:ext cx="2203450" cy="2203450"/>
            </a:xfrm>
            <a:custGeom>
              <a:avLst/>
              <a:gdLst/>
              <a:ahLst/>
              <a:cxnLst/>
              <a:rect l="l" t="t" r="r" b="b"/>
              <a:pathLst>
                <a:path w="2203450" h="2203450">
                  <a:moveTo>
                    <a:pt x="1101598" y="0"/>
                  </a:moveTo>
                  <a:lnTo>
                    <a:pt x="1027683" y="2412"/>
                  </a:lnTo>
                  <a:lnTo>
                    <a:pt x="955167" y="9651"/>
                  </a:lnTo>
                  <a:lnTo>
                    <a:pt x="884047" y="21462"/>
                  </a:lnTo>
                  <a:lnTo>
                    <a:pt x="814451" y="37845"/>
                  </a:lnTo>
                  <a:lnTo>
                    <a:pt x="746759" y="58419"/>
                  </a:lnTo>
                  <a:lnTo>
                    <a:pt x="680974" y="83184"/>
                  </a:lnTo>
                  <a:lnTo>
                    <a:pt x="617220" y="112013"/>
                  </a:lnTo>
                  <a:lnTo>
                    <a:pt x="555625" y="144652"/>
                  </a:lnTo>
                  <a:lnTo>
                    <a:pt x="496570" y="180975"/>
                  </a:lnTo>
                  <a:lnTo>
                    <a:pt x="439927" y="220852"/>
                  </a:lnTo>
                  <a:lnTo>
                    <a:pt x="385952" y="264032"/>
                  </a:lnTo>
                  <a:lnTo>
                    <a:pt x="334899" y="310514"/>
                  </a:lnTo>
                  <a:lnTo>
                    <a:pt x="286893" y="360171"/>
                  </a:lnTo>
                  <a:lnTo>
                    <a:pt x="242061" y="412623"/>
                  </a:lnTo>
                  <a:lnTo>
                    <a:pt x="200405" y="467867"/>
                  </a:lnTo>
                  <a:lnTo>
                    <a:pt x="162305" y="525779"/>
                  </a:lnTo>
                  <a:lnTo>
                    <a:pt x="127761" y="586104"/>
                  </a:lnTo>
                  <a:lnTo>
                    <a:pt x="97027" y="648715"/>
                  </a:lnTo>
                  <a:lnTo>
                    <a:pt x="70230" y="713613"/>
                  </a:lnTo>
                  <a:lnTo>
                    <a:pt x="47625" y="780414"/>
                  </a:lnTo>
                  <a:lnTo>
                    <a:pt x="29082" y="848994"/>
                  </a:lnTo>
                  <a:lnTo>
                    <a:pt x="14985" y="919352"/>
                  </a:lnTo>
                  <a:lnTo>
                    <a:pt x="5460" y="991234"/>
                  </a:lnTo>
                  <a:lnTo>
                    <a:pt x="634" y="1064514"/>
                  </a:lnTo>
                  <a:lnTo>
                    <a:pt x="0" y="1101598"/>
                  </a:lnTo>
                  <a:lnTo>
                    <a:pt x="634" y="1138681"/>
                  </a:lnTo>
                  <a:lnTo>
                    <a:pt x="5460" y="1211961"/>
                  </a:lnTo>
                  <a:lnTo>
                    <a:pt x="14985" y="1283842"/>
                  </a:lnTo>
                  <a:lnTo>
                    <a:pt x="29082" y="1354201"/>
                  </a:lnTo>
                  <a:lnTo>
                    <a:pt x="47625" y="1422907"/>
                  </a:lnTo>
                  <a:lnTo>
                    <a:pt x="70230" y="1489709"/>
                  </a:lnTo>
                  <a:lnTo>
                    <a:pt x="97027" y="1554479"/>
                  </a:lnTo>
                  <a:lnTo>
                    <a:pt x="127761" y="1617090"/>
                  </a:lnTo>
                  <a:lnTo>
                    <a:pt x="162305" y="1677542"/>
                  </a:lnTo>
                  <a:lnTo>
                    <a:pt x="200405" y="1735327"/>
                  </a:lnTo>
                  <a:lnTo>
                    <a:pt x="242061" y="1790700"/>
                  </a:lnTo>
                  <a:lnTo>
                    <a:pt x="286893" y="1843151"/>
                  </a:lnTo>
                  <a:lnTo>
                    <a:pt x="334899" y="1892680"/>
                  </a:lnTo>
                  <a:lnTo>
                    <a:pt x="385952" y="1939163"/>
                  </a:lnTo>
                  <a:lnTo>
                    <a:pt x="439927" y="1982469"/>
                  </a:lnTo>
                  <a:lnTo>
                    <a:pt x="496570" y="2022348"/>
                  </a:lnTo>
                  <a:lnTo>
                    <a:pt x="555625" y="2058669"/>
                  </a:lnTo>
                  <a:lnTo>
                    <a:pt x="617220" y="2091308"/>
                  </a:lnTo>
                  <a:lnTo>
                    <a:pt x="680974" y="2120138"/>
                  </a:lnTo>
                  <a:lnTo>
                    <a:pt x="746759" y="2144903"/>
                  </a:lnTo>
                  <a:lnTo>
                    <a:pt x="814451" y="2165477"/>
                  </a:lnTo>
                  <a:lnTo>
                    <a:pt x="884047" y="2181732"/>
                  </a:lnTo>
                  <a:lnTo>
                    <a:pt x="955167" y="2193670"/>
                  </a:lnTo>
                  <a:lnTo>
                    <a:pt x="1027683" y="2200782"/>
                  </a:lnTo>
                  <a:lnTo>
                    <a:pt x="1101598" y="2203323"/>
                  </a:lnTo>
                  <a:lnTo>
                    <a:pt x="1138681" y="2202688"/>
                  </a:lnTo>
                  <a:lnTo>
                    <a:pt x="1211960" y="2197862"/>
                  </a:lnTo>
                  <a:lnTo>
                    <a:pt x="1283843" y="2188209"/>
                  </a:lnTo>
                  <a:lnTo>
                    <a:pt x="1354201" y="2174113"/>
                  </a:lnTo>
                  <a:lnTo>
                    <a:pt x="1422907" y="2155698"/>
                  </a:lnTo>
                  <a:lnTo>
                    <a:pt x="1489709" y="2132965"/>
                  </a:lnTo>
                  <a:lnTo>
                    <a:pt x="1554479" y="2106167"/>
                  </a:lnTo>
                  <a:lnTo>
                    <a:pt x="1617090" y="2075433"/>
                  </a:lnTo>
                  <a:lnTo>
                    <a:pt x="1677543" y="2041016"/>
                  </a:lnTo>
                  <a:lnTo>
                    <a:pt x="1735327" y="2002789"/>
                  </a:lnTo>
                  <a:lnTo>
                    <a:pt x="1790700" y="1961261"/>
                  </a:lnTo>
                  <a:lnTo>
                    <a:pt x="1843151" y="1916302"/>
                  </a:lnTo>
                  <a:lnTo>
                    <a:pt x="1892680" y="1868296"/>
                  </a:lnTo>
                  <a:lnTo>
                    <a:pt x="1939162" y="1817242"/>
                  </a:lnTo>
                  <a:lnTo>
                    <a:pt x="1982470" y="1763394"/>
                  </a:lnTo>
                  <a:lnTo>
                    <a:pt x="2022348" y="1706752"/>
                  </a:lnTo>
                  <a:lnTo>
                    <a:pt x="2058670" y="1647570"/>
                  </a:lnTo>
                  <a:lnTo>
                    <a:pt x="2091308" y="1586102"/>
                  </a:lnTo>
                  <a:lnTo>
                    <a:pt x="2120137" y="1522349"/>
                  </a:lnTo>
                  <a:lnTo>
                    <a:pt x="2144903" y="1456563"/>
                  </a:lnTo>
                  <a:lnTo>
                    <a:pt x="2165477" y="1388744"/>
                  </a:lnTo>
                  <a:lnTo>
                    <a:pt x="2181732" y="1319276"/>
                  </a:lnTo>
                  <a:lnTo>
                    <a:pt x="2193671" y="1248155"/>
                  </a:lnTo>
                  <a:lnTo>
                    <a:pt x="2200782" y="1175512"/>
                  </a:lnTo>
                  <a:lnTo>
                    <a:pt x="2203323" y="1101598"/>
                  </a:lnTo>
                  <a:lnTo>
                    <a:pt x="2202687" y="1064514"/>
                  </a:lnTo>
                  <a:lnTo>
                    <a:pt x="2197861" y="991234"/>
                  </a:lnTo>
                  <a:lnTo>
                    <a:pt x="2188209" y="919352"/>
                  </a:lnTo>
                  <a:lnTo>
                    <a:pt x="2174112" y="848994"/>
                  </a:lnTo>
                  <a:lnTo>
                    <a:pt x="2155698" y="780414"/>
                  </a:lnTo>
                  <a:lnTo>
                    <a:pt x="2132964" y="713613"/>
                  </a:lnTo>
                  <a:lnTo>
                    <a:pt x="2106168" y="648715"/>
                  </a:lnTo>
                  <a:lnTo>
                    <a:pt x="2075433" y="586104"/>
                  </a:lnTo>
                  <a:lnTo>
                    <a:pt x="2041017" y="525779"/>
                  </a:lnTo>
                  <a:lnTo>
                    <a:pt x="2002789" y="467867"/>
                  </a:lnTo>
                  <a:lnTo>
                    <a:pt x="1961260" y="412623"/>
                  </a:lnTo>
                  <a:lnTo>
                    <a:pt x="1916302" y="360171"/>
                  </a:lnTo>
                  <a:lnTo>
                    <a:pt x="1868297" y="310514"/>
                  </a:lnTo>
                  <a:lnTo>
                    <a:pt x="1817243" y="264032"/>
                  </a:lnTo>
                  <a:lnTo>
                    <a:pt x="1763395" y="220852"/>
                  </a:lnTo>
                  <a:lnTo>
                    <a:pt x="1706752" y="180975"/>
                  </a:lnTo>
                  <a:lnTo>
                    <a:pt x="1647571" y="144652"/>
                  </a:lnTo>
                  <a:lnTo>
                    <a:pt x="1586102" y="112013"/>
                  </a:lnTo>
                  <a:lnTo>
                    <a:pt x="1522349" y="83184"/>
                  </a:lnTo>
                  <a:lnTo>
                    <a:pt x="1456562" y="58419"/>
                  </a:lnTo>
                  <a:lnTo>
                    <a:pt x="1388745" y="37845"/>
                  </a:lnTo>
                  <a:lnTo>
                    <a:pt x="1319276" y="21462"/>
                  </a:lnTo>
                  <a:lnTo>
                    <a:pt x="1248155" y="9651"/>
                  </a:lnTo>
                  <a:lnTo>
                    <a:pt x="1175511" y="2412"/>
                  </a:lnTo>
                  <a:lnTo>
                    <a:pt x="1101598" y="0"/>
                  </a:lnTo>
                  <a:close/>
                </a:path>
              </a:pathLst>
            </a:custGeom>
            <a:solidFill>
              <a:srgbClr val="FFC5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9" y="1883664"/>
              <a:ext cx="1100327" cy="110032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616455" y="3725036"/>
            <a:ext cx="3670300" cy="270192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959485" marR="950594">
              <a:lnSpc>
                <a:spcPts val="3279"/>
              </a:lnSpc>
              <a:spcBef>
                <a:spcPts val="270"/>
              </a:spcBef>
            </a:pPr>
            <a:r>
              <a:rPr dirty="0" sz="2800" b="1">
                <a:latin typeface="Arial"/>
                <a:cs typeface="Arial"/>
              </a:rPr>
              <a:t>An</a:t>
            </a:r>
            <a:r>
              <a:rPr dirty="0" sz="2800" spc="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Ethical </a:t>
            </a:r>
            <a:r>
              <a:rPr dirty="0" sz="2800" spc="-20" b="1">
                <a:latin typeface="Arial"/>
                <a:cs typeface="Arial"/>
              </a:rPr>
              <a:t>Goal</a:t>
            </a: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380"/>
              </a:spcBef>
            </a:pPr>
            <a:r>
              <a:rPr dirty="0" sz="1800">
                <a:latin typeface="Arial"/>
                <a:cs typeface="Arial"/>
              </a:rPr>
              <a:t>Zero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waste</a:t>
            </a:r>
            <a:r>
              <a:rPr dirty="0" sz="1800" spc="1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goal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guide </a:t>
            </a:r>
            <a:r>
              <a:rPr dirty="0" sz="1800">
                <a:latin typeface="Arial"/>
                <a:cs typeface="Arial"/>
              </a:rPr>
              <a:t>people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change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lifestyles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practices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emulate</a:t>
            </a:r>
            <a:r>
              <a:rPr dirty="0" sz="1800" spc="-10">
                <a:latin typeface="Arial"/>
                <a:cs typeface="Arial"/>
              </a:rPr>
              <a:t> sustainable </a:t>
            </a:r>
            <a:r>
              <a:rPr dirty="0" sz="1800">
                <a:latin typeface="Arial"/>
                <a:cs typeface="Arial"/>
              </a:rPr>
              <a:t>natural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cycles,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where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discarded </a:t>
            </a:r>
            <a:r>
              <a:rPr dirty="0" sz="1800">
                <a:latin typeface="Arial"/>
                <a:cs typeface="Arial"/>
              </a:rPr>
              <a:t>materials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designed to</a:t>
            </a:r>
            <a:r>
              <a:rPr dirty="0" sz="1800" spc="-10">
                <a:latin typeface="Arial"/>
                <a:cs typeface="Arial"/>
              </a:rPr>
              <a:t> become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others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938264" y="3725036"/>
            <a:ext cx="3935729" cy="242760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065" marR="5080">
              <a:lnSpc>
                <a:spcPts val="3279"/>
              </a:lnSpc>
              <a:spcBef>
                <a:spcPts val="270"/>
              </a:spcBef>
            </a:pPr>
            <a:r>
              <a:rPr dirty="0" sz="2800" b="1">
                <a:latin typeface="Arial"/>
                <a:cs typeface="Arial"/>
              </a:rPr>
              <a:t>Designing</a:t>
            </a:r>
            <a:r>
              <a:rPr dirty="0" sz="2800" spc="1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&amp;</a:t>
            </a:r>
            <a:r>
              <a:rPr dirty="0" sz="2800" spc="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Managing Processes</a:t>
            </a:r>
            <a:endParaRPr sz="2800">
              <a:latin typeface="Arial"/>
              <a:cs typeface="Arial"/>
            </a:endParaRPr>
          </a:p>
          <a:p>
            <a:pPr algn="ctr" marL="140335" marR="129539" indent="-635">
              <a:lnSpc>
                <a:spcPct val="100000"/>
              </a:lnSpc>
              <a:spcBef>
                <a:spcPts val="1380"/>
              </a:spcBef>
            </a:pPr>
            <a:r>
              <a:rPr dirty="0" sz="1800">
                <a:latin typeface="Arial"/>
                <a:cs typeface="Arial"/>
              </a:rPr>
              <a:t>Systematically</a:t>
            </a:r>
            <a:r>
              <a:rPr dirty="0" sz="1800" spc="3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avoiding</a:t>
            </a:r>
            <a:r>
              <a:rPr dirty="0" sz="1800" spc="3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eliminating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volume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toxicity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waste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materials,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conserving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recovering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resources,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not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burning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burying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00683"/>
            <a:ext cx="12192000" cy="5957570"/>
          </a:xfrm>
          <a:custGeom>
            <a:avLst/>
            <a:gdLst/>
            <a:ahLst/>
            <a:cxnLst/>
            <a:rect l="l" t="t" r="r" b="b"/>
            <a:pathLst>
              <a:path w="12192000" h="5957570">
                <a:moveTo>
                  <a:pt x="0" y="5957315"/>
                </a:moveTo>
                <a:lnTo>
                  <a:pt x="12192000" y="5957315"/>
                </a:lnTo>
                <a:lnTo>
                  <a:pt x="12192000" y="0"/>
                </a:lnTo>
                <a:lnTo>
                  <a:pt x="0" y="0"/>
                </a:lnTo>
                <a:lnTo>
                  <a:pt x="0" y="5957315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901065"/>
          </a:xfrm>
          <a:custGeom>
            <a:avLst/>
            <a:gdLst/>
            <a:ahLst/>
            <a:cxnLst/>
            <a:rect l="l" t="t" r="r" b="b"/>
            <a:pathLst>
              <a:path w="12192000" h="901065">
                <a:moveTo>
                  <a:pt x="12192000" y="0"/>
                </a:moveTo>
                <a:lnTo>
                  <a:pt x="0" y="0"/>
                </a:lnTo>
                <a:lnTo>
                  <a:pt x="0" y="900684"/>
                </a:lnTo>
                <a:lnTo>
                  <a:pt x="12192000" y="9006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507" rIns="0" bIns="0" rtlCol="0" vert="horz">
            <a:spAutoFit/>
          </a:bodyPr>
          <a:lstStyle/>
          <a:p>
            <a:pPr marL="2435225">
              <a:lnSpc>
                <a:spcPct val="100000"/>
              </a:lnSpc>
              <a:spcBef>
                <a:spcPts val="100"/>
              </a:spcBef>
            </a:pPr>
            <a:r>
              <a:rPr dirty="0" sz="4400" spc="-305">
                <a:solidFill>
                  <a:srgbClr val="2C6CC0"/>
                </a:solidFill>
              </a:rPr>
              <a:t>UC’s</a:t>
            </a:r>
            <a:r>
              <a:rPr dirty="0" sz="4400" spc="-125">
                <a:solidFill>
                  <a:srgbClr val="2C6CC0"/>
                </a:solidFill>
              </a:rPr>
              <a:t> </a:t>
            </a:r>
            <a:r>
              <a:rPr dirty="0" sz="4400" spc="-200">
                <a:solidFill>
                  <a:srgbClr val="2C6CC0"/>
                </a:solidFill>
              </a:rPr>
              <a:t>Zero</a:t>
            </a:r>
            <a:r>
              <a:rPr dirty="0" sz="4400" spc="-125">
                <a:solidFill>
                  <a:srgbClr val="2C6CC0"/>
                </a:solidFill>
              </a:rPr>
              <a:t> </a:t>
            </a:r>
            <a:r>
              <a:rPr dirty="0" sz="4400" spc="-180">
                <a:solidFill>
                  <a:srgbClr val="2C6CC0"/>
                </a:solidFill>
              </a:rPr>
              <a:t>Waste</a:t>
            </a:r>
            <a:r>
              <a:rPr dirty="0" sz="4400" spc="-120">
                <a:solidFill>
                  <a:srgbClr val="2C6CC0"/>
                </a:solidFill>
              </a:rPr>
              <a:t> </a:t>
            </a:r>
            <a:r>
              <a:rPr dirty="0" sz="4400" spc="-265">
                <a:solidFill>
                  <a:srgbClr val="2C6CC0"/>
                </a:solidFill>
              </a:rPr>
              <a:t>Policy</a:t>
            </a:r>
            <a:endParaRPr sz="4400"/>
          </a:p>
        </p:txBody>
      </p:sp>
      <p:grpSp>
        <p:nvGrpSpPr>
          <p:cNvPr id="5" name="object 5" descr=""/>
          <p:cNvGrpSpPr/>
          <p:nvPr/>
        </p:nvGrpSpPr>
        <p:grpSpPr>
          <a:xfrm>
            <a:off x="219456" y="1205483"/>
            <a:ext cx="1824355" cy="1645920"/>
            <a:chOff x="219456" y="1205483"/>
            <a:chExt cx="1824355" cy="1645920"/>
          </a:xfrm>
        </p:grpSpPr>
        <p:sp>
          <p:nvSpPr>
            <p:cNvPr id="6" name="object 6" descr=""/>
            <p:cNvSpPr/>
            <p:nvPr/>
          </p:nvSpPr>
          <p:spPr>
            <a:xfrm>
              <a:off x="219456" y="1205483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0"/>
                  </a:moveTo>
                  <a:lnTo>
                    <a:pt x="779246" y="1142"/>
                  </a:lnTo>
                  <a:lnTo>
                    <a:pt x="736142" y="4571"/>
                  </a:lnTo>
                  <a:lnTo>
                    <a:pt x="693674" y="10032"/>
                  </a:lnTo>
                  <a:lnTo>
                    <a:pt x="651916" y="17779"/>
                  </a:lnTo>
                  <a:lnTo>
                    <a:pt x="610933" y="27558"/>
                  </a:lnTo>
                  <a:lnTo>
                    <a:pt x="570763" y="39369"/>
                  </a:lnTo>
                  <a:lnTo>
                    <a:pt x="531482" y="53086"/>
                  </a:lnTo>
                  <a:lnTo>
                    <a:pt x="493128" y="68706"/>
                  </a:lnTo>
                  <a:lnTo>
                    <a:pt x="455764" y="86232"/>
                  </a:lnTo>
                  <a:lnTo>
                    <a:pt x="419455" y="105537"/>
                  </a:lnTo>
                  <a:lnTo>
                    <a:pt x="384251" y="126618"/>
                  </a:lnTo>
                  <a:lnTo>
                    <a:pt x="350202" y="149225"/>
                  </a:lnTo>
                  <a:lnTo>
                    <a:pt x="317385" y="173608"/>
                  </a:lnTo>
                  <a:lnTo>
                    <a:pt x="285838" y="199389"/>
                  </a:lnTo>
                  <a:lnTo>
                    <a:pt x="255625" y="226821"/>
                  </a:lnTo>
                  <a:lnTo>
                    <a:pt x="226809" y="255650"/>
                  </a:lnTo>
                  <a:lnTo>
                    <a:pt x="199428" y="285876"/>
                  </a:lnTo>
                  <a:lnTo>
                    <a:pt x="173558" y="317373"/>
                  </a:lnTo>
                  <a:lnTo>
                    <a:pt x="149250" y="350265"/>
                  </a:lnTo>
                  <a:lnTo>
                    <a:pt x="126555" y="384301"/>
                  </a:lnTo>
                  <a:lnTo>
                    <a:pt x="105536" y="419480"/>
                  </a:lnTo>
                  <a:lnTo>
                    <a:pt x="86258" y="455802"/>
                  </a:lnTo>
                  <a:lnTo>
                    <a:pt x="68757" y="493140"/>
                  </a:lnTo>
                  <a:lnTo>
                    <a:pt x="53111" y="531494"/>
                  </a:lnTo>
                  <a:lnTo>
                    <a:pt x="39357" y="570738"/>
                  </a:lnTo>
                  <a:lnTo>
                    <a:pt x="27571" y="610996"/>
                  </a:lnTo>
                  <a:lnTo>
                    <a:pt x="17792" y="651890"/>
                  </a:lnTo>
                  <a:lnTo>
                    <a:pt x="10096" y="693674"/>
                  </a:lnTo>
                  <a:lnTo>
                    <a:pt x="4521" y="736091"/>
                  </a:lnTo>
                  <a:lnTo>
                    <a:pt x="1142" y="779271"/>
                  </a:lnTo>
                  <a:lnTo>
                    <a:pt x="0" y="822960"/>
                  </a:lnTo>
                  <a:lnTo>
                    <a:pt x="1142" y="866648"/>
                  </a:lnTo>
                  <a:lnTo>
                    <a:pt x="4521" y="909827"/>
                  </a:lnTo>
                  <a:lnTo>
                    <a:pt x="10096" y="952245"/>
                  </a:lnTo>
                  <a:lnTo>
                    <a:pt x="17792" y="994028"/>
                  </a:lnTo>
                  <a:lnTo>
                    <a:pt x="27571" y="1035050"/>
                  </a:lnTo>
                  <a:lnTo>
                    <a:pt x="39357" y="1075181"/>
                  </a:lnTo>
                  <a:lnTo>
                    <a:pt x="53111" y="1114425"/>
                  </a:lnTo>
                  <a:lnTo>
                    <a:pt x="68757" y="1152778"/>
                  </a:lnTo>
                  <a:lnTo>
                    <a:pt x="86258" y="1190116"/>
                  </a:lnTo>
                  <a:lnTo>
                    <a:pt x="105536" y="1226439"/>
                  </a:lnTo>
                  <a:lnTo>
                    <a:pt x="126555" y="1261617"/>
                  </a:lnTo>
                  <a:lnTo>
                    <a:pt x="149250" y="1295653"/>
                  </a:lnTo>
                  <a:lnTo>
                    <a:pt x="173558" y="1328546"/>
                  </a:lnTo>
                  <a:lnTo>
                    <a:pt x="199428" y="1360042"/>
                  </a:lnTo>
                  <a:lnTo>
                    <a:pt x="226809" y="1390268"/>
                  </a:lnTo>
                  <a:lnTo>
                    <a:pt x="255625" y="1419098"/>
                  </a:lnTo>
                  <a:lnTo>
                    <a:pt x="285838" y="1446529"/>
                  </a:lnTo>
                  <a:lnTo>
                    <a:pt x="317385" y="1472311"/>
                  </a:lnTo>
                  <a:lnTo>
                    <a:pt x="350202" y="1496694"/>
                  </a:lnTo>
                  <a:lnTo>
                    <a:pt x="384251" y="1519301"/>
                  </a:lnTo>
                  <a:lnTo>
                    <a:pt x="419455" y="1540382"/>
                  </a:lnTo>
                  <a:lnTo>
                    <a:pt x="455764" y="1559687"/>
                  </a:lnTo>
                  <a:lnTo>
                    <a:pt x="493128" y="1577213"/>
                  </a:lnTo>
                  <a:lnTo>
                    <a:pt x="531482" y="1592833"/>
                  </a:lnTo>
                  <a:lnTo>
                    <a:pt x="570763" y="1606550"/>
                  </a:lnTo>
                  <a:lnTo>
                    <a:pt x="610933" y="1618361"/>
                  </a:lnTo>
                  <a:lnTo>
                    <a:pt x="651916" y="1628139"/>
                  </a:lnTo>
                  <a:lnTo>
                    <a:pt x="693674" y="1635760"/>
                  </a:lnTo>
                  <a:lnTo>
                    <a:pt x="736142" y="1641348"/>
                  </a:lnTo>
                  <a:lnTo>
                    <a:pt x="779246" y="1644777"/>
                  </a:lnTo>
                  <a:lnTo>
                    <a:pt x="822960" y="1645919"/>
                  </a:lnTo>
                  <a:lnTo>
                    <a:pt x="866660" y="1644777"/>
                  </a:lnTo>
                  <a:lnTo>
                    <a:pt x="909777" y="1641348"/>
                  </a:lnTo>
                  <a:lnTo>
                    <a:pt x="952233" y="1635760"/>
                  </a:lnTo>
                  <a:lnTo>
                    <a:pt x="993990" y="1628139"/>
                  </a:lnTo>
                  <a:lnTo>
                    <a:pt x="1034973" y="1618361"/>
                  </a:lnTo>
                  <a:lnTo>
                    <a:pt x="1075182" y="1606550"/>
                  </a:lnTo>
                  <a:lnTo>
                    <a:pt x="1114425" y="1592833"/>
                  </a:lnTo>
                  <a:lnTo>
                    <a:pt x="1152779" y="1577213"/>
                  </a:lnTo>
                  <a:lnTo>
                    <a:pt x="1190117" y="1559687"/>
                  </a:lnTo>
                  <a:lnTo>
                    <a:pt x="1226439" y="1540382"/>
                  </a:lnTo>
                  <a:lnTo>
                    <a:pt x="1261618" y="1519301"/>
                  </a:lnTo>
                  <a:lnTo>
                    <a:pt x="1295654" y="1496694"/>
                  </a:lnTo>
                  <a:lnTo>
                    <a:pt x="1328547" y="1472311"/>
                  </a:lnTo>
                  <a:lnTo>
                    <a:pt x="1360043" y="1446529"/>
                  </a:lnTo>
                  <a:lnTo>
                    <a:pt x="1390269" y="1419098"/>
                  </a:lnTo>
                  <a:lnTo>
                    <a:pt x="1419098" y="1390268"/>
                  </a:lnTo>
                  <a:lnTo>
                    <a:pt x="1446530" y="1360042"/>
                  </a:lnTo>
                  <a:lnTo>
                    <a:pt x="1472311" y="1328546"/>
                  </a:lnTo>
                  <a:lnTo>
                    <a:pt x="1496695" y="1295653"/>
                  </a:lnTo>
                  <a:lnTo>
                    <a:pt x="1519301" y="1261617"/>
                  </a:lnTo>
                  <a:lnTo>
                    <a:pt x="1540383" y="1226439"/>
                  </a:lnTo>
                  <a:lnTo>
                    <a:pt x="1559687" y="1190116"/>
                  </a:lnTo>
                  <a:lnTo>
                    <a:pt x="1577213" y="1152778"/>
                  </a:lnTo>
                  <a:lnTo>
                    <a:pt x="1592833" y="1114425"/>
                  </a:lnTo>
                  <a:lnTo>
                    <a:pt x="1606550" y="1075181"/>
                  </a:lnTo>
                  <a:lnTo>
                    <a:pt x="1618361" y="1035050"/>
                  </a:lnTo>
                  <a:lnTo>
                    <a:pt x="1628139" y="994028"/>
                  </a:lnTo>
                  <a:lnTo>
                    <a:pt x="1635887" y="952245"/>
                  </a:lnTo>
                  <a:lnTo>
                    <a:pt x="1641348" y="909827"/>
                  </a:lnTo>
                  <a:lnTo>
                    <a:pt x="1644777" y="866648"/>
                  </a:lnTo>
                  <a:lnTo>
                    <a:pt x="1645920" y="822960"/>
                  </a:lnTo>
                  <a:lnTo>
                    <a:pt x="1644777" y="779271"/>
                  </a:lnTo>
                  <a:lnTo>
                    <a:pt x="1641348" y="736091"/>
                  </a:lnTo>
                  <a:lnTo>
                    <a:pt x="1635887" y="693674"/>
                  </a:lnTo>
                  <a:lnTo>
                    <a:pt x="1628139" y="651890"/>
                  </a:lnTo>
                  <a:lnTo>
                    <a:pt x="1618361" y="610996"/>
                  </a:lnTo>
                  <a:lnTo>
                    <a:pt x="1606550" y="570738"/>
                  </a:lnTo>
                  <a:lnTo>
                    <a:pt x="1592833" y="531494"/>
                  </a:lnTo>
                  <a:lnTo>
                    <a:pt x="1577213" y="493140"/>
                  </a:lnTo>
                  <a:lnTo>
                    <a:pt x="1559687" y="455802"/>
                  </a:lnTo>
                  <a:lnTo>
                    <a:pt x="1540383" y="419480"/>
                  </a:lnTo>
                  <a:lnTo>
                    <a:pt x="1519301" y="384301"/>
                  </a:lnTo>
                  <a:lnTo>
                    <a:pt x="1496695" y="350265"/>
                  </a:lnTo>
                  <a:lnTo>
                    <a:pt x="1472311" y="317373"/>
                  </a:lnTo>
                  <a:lnTo>
                    <a:pt x="1446530" y="285876"/>
                  </a:lnTo>
                  <a:lnTo>
                    <a:pt x="1419098" y="255650"/>
                  </a:lnTo>
                  <a:lnTo>
                    <a:pt x="1390269" y="226821"/>
                  </a:lnTo>
                  <a:lnTo>
                    <a:pt x="1360043" y="199389"/>
                  </a:lnTo>
                  <a:lnTo>
                    <a:pt x="1328547" y="173608"/>
                  </a:lnTo>
                  <a:lnTo>
                    <a:pt x="1295654" y="149225"/>
                  </a:lnTo>
                  <a:lnTo>
                    <a:pt x="1261618" y="126618"/>
                  </a:lnTo>
                  <a:lnTo>
                    <a:pt x="1226439" y="105537"/>
                  </a:lnTo>
                  <a:lnTo>
                    <a:pt x="1190117" y="86232"/>
                  </a:lnTo>
                  <a:lnTo>
                    <a:pt x="1152779" y="68706"/>
                  </a:lnTo>
                  <a:lnTo>
                    <a:pt x="1114425" y="53086"/>
                  </a:lnTo>
                  <a:lnTo>
                    <a:pt x="1075182" y="39369"/>
                  </a:lnTo>
                  <a:lnTo>
                    <a:pt x="1034973" y="27558"/>
                  </a:lnTo>
                  <a:lnTo>
                    <a:pt x="993990" y="17779"/>
                  </a:lnTo>
                  <a:lnTo>
                    <a:pt x="952233" y="10032"/>
                  </a:lnTo>
                  <a:lnTo>
                    <a:pt x="909777" y="4571"/>
                  </a:lnTo>
                  <a:lnTo>
                    <a:pt x="866660" y="1142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623" y="1205483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60" h="861060">
                  <a:moveTo>
                    <a:pt x="430275" y="0"/>
                  </a:moveTo>
                  <a:lnTo>
                    <a:pt x="383413" y="2539"/>
                  </a:lnTo>
                  <a:lnTo>
                    <a:pt x="337947" y="9905"/>
                  </a:lnTo>
                  <a:lnTo>
                    <a:pt x="294259" y="21970"/>
                  </a:lnTo>
                  <a:lnTo>
                    <a:pt x="252603" y="38353"/>
                  </a:lnTo>
                  <a:lnTo>
                    <a:pt x="213106" y="58800"/>
                  </a:lnTo>
                  <a:lnTo>
                    <a:pt x="176148" y="83057"/>
                  </a:lnTo>
                  <a:lnTo>
                    <a:pt x="141985" y="110870"/>
                  </a:lnTo>
                  <a:lnTo>
                    <a:pt x="110870" y="141986"/>
                  </a:lnTo>
                  <a:lnTo>
                    <a:pt x="83019" y="176149"/>
                  </a:lnTo>
                  <a:lnTo>
                    <a:pt x="58750" y="213105"/>
                  </a:lnTo>
                  <a:lnTo>
                    <a:pt x="38303" y="252602"/>
                  </a:lnTo>
                  <a:lnTo>
                    <a:pt x="21932" y="294258"/>
                  </a:lnTo>
                  <a:lnTo>
                    <a:pt x="9918" y="337946"/>
                  </a:lnTo>
                  <a:lnTo>
                    <a:pt x="2527" y="383413"/>
                  </a:lnTo>
                  <a:lnTo>
                    <a:pt x="0" y="430275"/>
                  </a:lnTo>
                  <a:lnTo>
                    <a:pt x="2527" y="477138"/>
                  </a:lnTo>
                  <a:lnTo>
                    <a:pt x="9918" y="522604"/>
                  </a:lnTo>
                  <a:lnTo>
                    <a:pt x="21932" y="566292"/>
                  </a:lnTo>
                  <a:lnTo>
                    <a:pt x="38303" y="607949"/>
                  </a:lnTo>
                  <a:lnTo>
                    <a:pt x="58750" y="647445"/>
                  </a:lnTo>
                  <a:lnTo>
                    <a:pt x="83019" y="684402"/>
                  </a:lnTo>
                  <a:lnTo>
                    <a:pt x="110870" y="718565"/>
                  </a:lnTo>
                  <a:lnTo>
                    <a:pt x="141985" y="749680"/>
                  </a:lnTo>
                  <a:lnTo>
                    <a:pt x="176148" y="777620"/>
                  </a:lnTo>
                  <a:lnTo>
                    <a:pt x="213106" y="801877"/>
                  </a:lnTo>
                  <a:lnTo>
                    <a:pt x="252603" y="822325"/>
                  </a:lnTo>
                  <a:lnTo>
                    <a:pt x="294259" y="838707"/>
                  </a:lnTo>
                  <a:lnTo>
                    <a:pt x="337947" y="850645"/>
                  </a:lnTo>
                  <a:lnTo>
                    <a:pt x="383413" y="858138"/>
                  </a:lnTo>
                  <a:lnTo>
                    <a:pt x="430275" y="860551"/>
                  </a:lnTo>
                  <a:lnTo>
                    <a:pt x="477138" y="858138"/>
                  </a:lnTo>
                  <a:lnTo>
                    <a:pt x="522605" y="850645"/>
                  </a:lnTo>
                  <a:lnTo>
                    <a:pt x="566293" y="838707"/>
                  </a:lnTo>
                  <a:lnTo>
                    <a:pt x="608076" y="822325"/>
                  </a:lnTo>
                  <a:lnTo>
                    <a:pt x="647445" y="801877"/>
                  </a:lnTo>
                  <a:lnTo>
                    <a:pt x="684402" y="777620"/>
                  </a:lnTo>
                  <a:lnTo>
                    <a:pt x="718565" y="749680"/>
                  </a:lnTo>
                  <a:lnTo>
                    <a:pt x="749807" y="718565"/>
                  </a:lnTo>
                  <a:lnTo>
                    <a:pt x="777620" y="684402"/>
                  </a:lnTo>
                  <a:lnTo>
                    <a:pt x="801877" y="647445"/>
                  </a:lnTo>
                  <a:lnTo>
                    <a:pt x="822325" y="607949"/>
                  </a:lnTo>
                  <a:lnTo>
                    <a:pt x="838707" y="566292"/>
                  </a:lnTo>
                  <a:lnTo>
                    <a:pt x="850645" y="522604"/>
                  </a:lnTo>
                  <a:lnTo>
                    <a:pt x="858138" y="477138"/>
                  </a:lnTo>
                  <a:lnTo>
                    <a:pt x="860678" y="430275"/>
                  </a:lnTo>
                  <a:lnTo>
                    <a:pt x="858138" y="383413"/>
                  </a:lnTo>
                  <a:lnTo>
                    <a:pt x="850645" y="337946"/>
                  </a:lnTo>
                  <a:lnTo>
                    <a:pt x="838707" y="294258"/>
                  </a:lnTo>
                  <a:lnTo>
                    <a:pt x="822325" y="252602"/>
                  </a:lnTo>
                  <a:lnTo>
                    <a:pt x="801877" y="213105"/>
                  </a:lnTo>
                  <a:lnTo>
                    <a:pt x="777620" y="176149"/>
                  </a:lnTo>
                  <a:lnTo>
                    <a:pt x="749807" y="141986"/>
                  </a:lnTo>
                  <a:lnTo>
                    <a:pt x="718565" y="110870"/>
                  </a:lnTo>
                  <a:lnTo>
                    <a:pt x="684402" y="83057"/>
                  </a:lnTo>
                  <a:lnTo>
                    <a:pt x="647445" y="58800"/>
                  </a:lnTo>
                  <a:lnTo>
                    <a:pt x="608076" y="38353"/>
                  </a:lnTo>
                  <a:lnTo>
                    <a:pt x="566293" y="21970"/>
                  </a:lnTo>
                  <a:lnTo>
                    <a:pt x="522605" y="9905"/>
                  </a:lnTo>
                  <a:lnTo>
                    <a:pt x="477138" y="2539"/>
                  </a:lnTo>
                  <a:lnTo>
                    <a:pt x="430275" y="0"/>
                  </a:lnTo>
                  <a:close/>
                </a:path>
              </a:pathLst>
            </a:custGeom>
            <a:solidFill>
              <a:srgbClr val="2C29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049907" y="1791665"/>
            <a:ext cx="94056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UC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Zero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Waste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sustainability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practice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policy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adopted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2007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1453" y="1808733"/>
            <a:ext cx="239395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latin typeface="Calibri"/>
                <a:cs typeface="Calibri"/>
              </a:rPr>
              <a:t>A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406652" y="1367027"/>
            <a:ext cx="410845" cy="523240"/>
            <a:chOff x="1406652" y="1367027"/>
            <a:chExt cx="410845" cy="523240"/>
          </a:xfrm>
        </p:grpSpPr>
        <p:sp>
          <p:nvSpPr>
            <p:cNvPr id="11" name="object 11" descr=""/>
            <p:cNvSpPr/>
            <p:nvPr/>
          </p:nvSpPr>
          <p:spPr>
            <a:xfrm>
              <a:off x="1406652" y="1388490"/>
              <a:ext cx="321945" cy="501650"/>
            </a:xfrm>
            <a:custGeom>
              <a:avLst/>
              <a:gdLst/>
              <a:ahLst/>
              <a:cxnLst/>
              <a:rect l="l" t="t" r="r" b="b"/>
              <a:pathLst>
                <a:path w="321944" h="501650">
                  <a:moveTo>
                    <a:pt x="321322" y="474878"/>
                  </a:moveTo>
                  <a:lnTo>
                    <a:pt x="304546" y="474878"/>
                  </a:lnTo>
                  <a:lnTo>
                    <a:pt x="304546" y="486029"/>
                  </a:lnTo>
                  <a:lnTo>
                    <a:pt x="142367" y="486029"/>
                  </a:lnTo>
                  <a:lnTo>
                    <a:pt x="142367" y="474599"/>
                  </a:lnTo>
                  <a:lnTo>
                    <a:pt x="321310" y="474599"/>
                  </a:lnTo>
                  <a:lnTo>
                    <a:pt x="321310" y="458089"/>
                  </a:lnTo>
                  <a:lnTo>
                    <a:pt x="231902" y="458089"/>
                  </a:lnTo>
                  <a:lnTo>
                    <a:pt x="231902" y="379222"/>
                  </a:lnTo>
                  <a:lnTo>
                    <a:pt x="273177" y="374269"/>
                  </a:lnTo>
                  <a:lnTo>
                    <a:pt x="312674" y="361061"/>
                  </a:lnTo>
                  <a:lnTo>
                    <a:pt x="250431" y="361061"/>
                  </a:lnTo>
                  <a:lnTo>
                    <a:pt x="188976" y="359410"/>
                  </a:lnTo>
                  <a:lnTo>
                    <a:pt x="130048" y="339725"/>
                  </a:lnTo>
                  <a:lnTo>
                    <a:pt x="78105" y="303403"/>
                  </a:lnTo>
                  <a:lnTo>
                    <a:pt x="32766" y="239141"/>
                  </a:lnTo>
                  <a:lnTo>
                    <a:pt x="16637" y="161544"/>
                  </a:lnTo>
                  <a:lnTo>
                    <a:pt x="20193" y="125349"/>
                  </a:lnTo>
                  <a:lnTo>
                    <a:pt x="30988" y="89027"/>
                  </a:lnTo>
                  <a:lnTo>
                    <a:pt x="48514" y="56007"/>
                  </a:lnTo>
                  <a:lnTo>
                    <a:pt x="72517" y="24765"/>
                  </a:lnTo>
                  <a:lnTo>
                    <a:pt x="94742" y="24765"/>
                  </a:lnTo>
                  <a:lnTo>
                    <a:pt x="72517" y="0"/>
                  </a:lnTo>
                  <a:lnTo>
                    <a:pt x="36449" y="41148"/>
                  </a:lnTo>
                  <a:lnTo>
                    <a:pt x="3937" y="118745"/>
                  </a:lnTo>
                  <a:lnTo>
                    <a:pt x="0" y="163195"/>
                  </a:lnTo>
                  <a:lnTo>
                    <a:pt x="3937" y="204470"/>
                  </a:lnTo>
                  <a:lnTo>
                    <a:pt x="36449" y="283591"/>
                  </a:lnTo>
                  <a:lnTo>
                    <a:pt x="97536" y="343027"/>
                  </a:lnTo>
                  <a:lnTo>
                    <a:pt x="173863" y="374269"/>
                  </a:lnTo>
                  <a:lnTo>
                    <a:pt x="215138" y="379222"/>
                  </a:lnTo>
                  <a:lnTo>
                    <a:pt x="215138" y="458089"/>
                  </a:lnTo>
                  <a:lnTo>
                    <a:pt x="125603" y="458089"/>
                  </a:lnTo>
                  <a:lnTo>
                    <a:pt x="125603" y="474599"/>
                  </a:lnTo>
                  <a:lnTo>
                    <a:pt x="125603" y="486029"/>
                  </a:lnTo>
                  <a:lnTo>
                    <a:pt x="125603" y="501269"/>
                  </a:lnTo>
                  <a:lnTo>
                    <a:pt x="321310" y="501269"/>
                  </a:lnTo>
                  <a:lnTo>
                    <a:pt x="321310" y="486410"/>
                  </a:lnTo>
                  <a:lnTo>
                    <a:pt x="321322" y="474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7096" y="1685289"/>
              <a:ext cx="138049" cy="6426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42847" y="1413255"/>
              <a:ext cx="374650" cy="320040"/>
            </a:xfrm>
            <a:custGeom>
              <a:avLst/>
              <a:gdLst/>
              <a:ahLst/>
              <a:cxnLst/>
              <a:rect l="l" t="t" r="r" b="b"/>
              <a:pathLst>
                <a:path w="374650" h="320039">
                  <a:moveTo>
                    <a:pt x="374650" y="136779"/>
                  </a:moveTo>
                  <a:lnTo>
                    <a:pt x="369062" y="90678"/>
                  </a:lnTo>
                  <a:lnTo>
                    <a:pt x="352933" y="51054"/>
                  </a:lnTo>
                  <a:lnTo>
                    <a:pt x="327406" y="14732"/>
                  </a:lnTo>
                  <a:lnTo>
                    <a:pt x="315468" y="4953"/>
                  </a:lnTo>
                  <a:lnTo>
                    <a:pt x="287909" y="4953"/>
                  </a:lnTo>
                  <a:lnTo>
                    <a:pt x="316611" y="31242"/>
                  </a:lnTo>
                  <a:lnTo>
                    <a:pt x="338582" y="62611"/>
                  </a:lnTo>
                  <a:lnTo>
                    <a:pt x="352806" y="97282"/>
                  </a:lnTo>
                  <a:lnTo>
                    <a:pt x="357886" y="136779"/>
                  </a:lnTo>
                  <a:lnTo>
                    <a:pt x="344170" y="201168"/>
                  </a:lnTo>
                  <a:lnTo>
                    <a:pt x="307213" y="253873"/>
                  </a:lnTo>
                  <a:lnTo>
                    <a:pt x="252857" y="290195"/>
                  </a:lnTo>
                  <a:lnTo>
                    <a:pt x="187325" y="303403"/>
                  </a:lnTo>
                  <a:lnTo>
                    <a:pt x="120523" y="290195"/>
                  </a:lnTo>
                  <a:lnTo>
                    <a:pt x="66421" y="253873"/>
                  </a:lnTo>
                  <a:lnTo>
                    <a:pt x="30099" y="201168"/>
                  </a:lnTo>
                  <a:lnTo>
                    <a:pt x="16764" y="136779"/>
                  </a:lnTo>
                  <a:lnTo>
                    <a:pt x="21336" y="98933"/>
                  </a:lnTo>
                  <a:lnTo>
                    <a:pt x="33909" y="65913"/>
                  </a:lnTo>
                  <a:lnTo>
                    <a:pt x="53340" y="34544"/>
                  </a:lnTo>
                  <a:lnTo>
                    <a:pt x="78232" y="8128"/>
                  </a:lnTo>
                  <a:lnTo>
                    <a:pt x="78232" y="11430"/>
                  </a:lnTo>
                  <a:lnTo>
                    <a:pt x="83820" y="21336"/>
                  </a:lnTo>
                  <a:lnTo>
                    <a:pt x="94615" y="42799"/>
                  </a:lnTo>
                  <a:lnTo>
                    <a:pt x="106553" y="64262"/>
                  </a:lnTo>
                  <a:lnTo>
                    <a:pt x="121158" y="82423"/>
                  </a:lnTo>
                  <a:lnTo>
                    <a:pt x="139700" y="92329"/>
                  </a:lnTo>
                  <a:lnTo>
                    <a:pt x="151003" y="98933"/>
                  </a:lnTo>
                  <a:lnTo>
                    <a:pt x="170561" y="98933"/>
                  </a:lnTo>
                  <a:lnTo>
                    <a:pt x="176149" y="100584"/>
                  </a:lnTo>
                  <a:lnTo>
                    <a:pt x="176149" y="103886"/>
                  </a:lnTo>
                  <a:lnTo>
                    <a:pt x="178943" y="112014"/>
                  </a:lnTo>
                  <a:lnTo>
                    <a:pt x="178943" y="120269"/>
                  </a:lnTo>
                  <a:lnTo>
                    <a:pt x="181737" y="125222"/>
                  </a:lnTo>
                  <a:lnTo>
                    <a:pt x="187325" y="130175"/>
                  </a:lnTo>
                  <a:lnTo>
                    <a:pt x="190119" y="130175"/>
                  </a:lnTo>
                  <a:lnTo>
                    <a:pt x="185280" y="149987"/>
                  </a:lnTo>
                  <a:lnTo>
                    <a:pt x="187325" y="168148"/>
                  </a:lnTo>
                  <a:lnTo>
                    <a:pt x="195567" y="186309"/>
                  </a:lnTo>
                  <a:lnTo>
                    <a:pt x="209677" y="201168"/>
                  </a:lnTo>
                  <a:lnTo>
                    <a:pt x="212979" y="206121"/>
                  </a:lnTo>
                  <a:lnTo>
                    <a:pt x="213474" y="214376"/>
                  </a:lnTo>
                  <a:lnTo>
                    <a:pt x="209296" y="227457"/>
                  </a:lnTo>
                  <a:lnTo>
                    <a:pt x="198501" y="248920"/>
                  </a:lnTo>
                  <a:lnTo>
                    <a:pt x="195707" y="257175"/>
                  </a:lnTo>
                  <a:lnTo>
                    <a:pt x="195707" y="265430"/>
                  </a:lnTo>
                  <a:lnTo>
                    <a:pt x="204089" y="272034"/>
                  </a:lnTo>
                  <a:lnTo>
                    <a:pt x="209677" y="275336"/>
                  </a:lnTo>
                  <a:lnTo>
                    <a:pt x="220853" y="275336"/>
                  </a:lnTo>
                  <a:lnTo>
                    <a:pt x="240411" y="265430"/>
                  </a:lnTo>
                  <a:lnTo>
                    <a:pt x="249936" y="258826"/>
                  </a:lnTo>
                  <a:lnTo>
                    <a:pt x="251968" y="257175"/>
                  </a:lnTo>
                  <a:lnTo>
                    <a:pt x="215265" y="257175"/>
                  </a:lnTo>
                  <a:lnTo>
                    <a:pt x="223647" y="239014"/>
                  </a:lnTo>
                  <a:lnTo>
                    <a:pt x="229616" y="220853"/>
                  </a:lnTo>
                  <a:lnTo>
                    <a:pt x="229743" y="202819"/>
                  </a:lnTo>
                  <a:lnTo>
                    <a:pt x="220853" y="187960"/>
                  </a:lnTo>
                  <a:lnTo>
                    <a:pt x="210439" y="176403"/>
                  </a:lnTo>
                  <a:lnTo>
                    <a:pt x="204470" y="164846"/>
                  </a:lnTo>
                  <a:lnTo>
                    <a:pt x="203200" y="151638"/>
                  </a:lnTo>
                  <a:lnTo>
                    <a:pt x="206883" y="138430"/>
                  </a:lnTo>
                  <a:lnTo>
                    <a:pt x="209677" y="130175"/>
                  </a:lnTo>
                  <a:lnTo>
                    <a:pt x="206883" y="120269"/>
                  </a:lnTo>
                  <a:lnTo>
                    <a:pt x="198501" y="115316"/>
                  </a:lnTo>
                  <a:lnTo>
                    <a:pt x="195707" y="112014"/>
                  </a:lnTo>
                  <a:lnTo>
                    <a:pt x="195707" y="100584"/>
                  </a:lnTo>
                  <a:lnTo>
                    <a:pt x="192913" y="95631"/>
                  </a:lnTo>
                  <a:lnTo>
                    <a:pt x="215265" y="95631"/>
                  </a:lnTo>
                  <a:lnTo>
                    <a:pt x="215265" y="90678"/>
                  </a:lnTo>
                  <a:lnTo>
                    <a:pt x="187325" y="90678"/>
                  </a:lnTo>
                  <a:lnTo>
                    <a:pt x="181737" y="87376"/>
                  </a:lnTo>
                  <a:lnTo>
                    <a:pt x="178943" y="84074"/>
                  </a:lnTo>
                  <a:lnTo>
                    <a:pt x="207772" y="84074"/>
                  </a:lnTo>
                  <a:lnTo>
                    <a:pt x="204089" y="82423"/>
                  </a:lnTo>
                  <a:lnTo>
                    <a:pt x="159385" y="82423"/>
                  </a:lnTo>
                  <a:lnTo>
                    <a:pt x="153797" y="79121"/>
                  </a:lnTo>
                  <a:lnTo>
                    <a:pt x="151003" y="79121"/>
                  </a:lnTo>
                  <a:lnTo>
                    <a:pt x="109601" y="34544"/>
                  </a:lnTo>
                  <a:lnTo>
                    <a:pt x="100584" y="16383"/>
                  </a:lnTo>
                  <a:lnTo>
                    <a:pt x="97790" y="11430"/>
                  </a:lnTo>
                  <a:lnTo>
                    <a:pt x="97790" y="8128"/>
                  </a:lnTo>
                  <a:lnTo>
                    <a:pt x="97790" y="4953"/>
                  </a:lnTo>
                  <a:lnTo>
                    <a:pt x="95123" y="3302"/>
                  </a:lnTo>
                  <a:lnTo>
                    <a:pt x="61468" y="3302"/>
                  </a:lnTo>
                  <a:lnTo>
                    <a:pt x="58547" y="0"/>
                  </a:lnTo>
                  <a:lnTo>
                    <a:pt x="36322" y="0"/>
                  </a:lnTo>
                  <a:lnTo>
                    <a:pt x="47498" y="13081"/>
                  </a:lnTo>
                  <a:lnTo>
                    <a:pt x="27178" y="39497"/>
                  </a:lnTo>
                  <a:lnTo>
                    <a:pt x="12192" y="70866"/>
                  </a:lnTo>
                  <a:lnTo>
                    <a:pt x="3048" y="102235"/>
                  </a:lnTo>
                  <a:lnTo>
                    <a:pt x="0" y="136779"/>
                  </a:lnTo>
                  <a:lnTo>
                    <a:pt x="9525" y="194564"/>
                  </a:lnTo>
                  <a:lnTo>
                    <a:pt x="36195" y="243967"/>
                  </a:lnTo>
                  <a:lnTo>
                    <a:pt x="76708" y="283591"/>
                  </a:lnTo>
                  <a:lnTo>
                    <a:pt x="128143" y="310007"/>
                  </a:lnTo>
                  <a:lnTo>
                    <a:pt x="187325" y="319786"/>
                  </a:lnTo>
                  <a:lnTo>
                    <a:pt x="222250" y="316611"/>
                  </a:lnTo>
                  <a:lnTo>
                    <a:pt x="255397" y="306705"/>
                  </a:lnTo>
                  <a:lnTo>
                    <a:pt x="263144" y="303403"/>
                  </a:lnTo>
                  <a:lnTo>
                    <a:pt x="286004" y="293497"/>
                  </a:lnTo>
                  <a:lnTo>
                    <a:pt x="313055" y="272034"/>
                  </a:lnTo>
                  <a:lnTo>
                    <a:pt x="340487" y="272034"/>
                  </a:lnTo>
                  <a:lnTo>
                    <a:pt x="327025" y="258826"/>
                  </a:lnTo>
                  <a:lnTo>
                    <a:pt x="346329" y="232410"/>
                  </a:lnTo>
                  <a:lnTo>
                    <a:pt x="361315" y="204470"/>
                  </a:lnTo>
                  <a:lnTo>
                    <a:pt x="371094" y="171450"/>
                  </a:lnTo>
                  <a:lnTo>
                    <a:pt x="374650" y="136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315" y="1367027"/>
              <a:ext cx="253999" cy="303402"/>
            </a:xfrm>
            <a:prstGeom prst="rect">
              <a:avLst/>
            </a:prstGeom>
          </p:spPr>
        </p:pic>
      </p:grpSp>
      <p:sp>
        <p:nvSpPr>
          <p:cNvPr id="15" name="object 15" descr=""/>
          <p:cNvSpPr/>
          <p:nvPr/>
        </p:nvSpPr>
        <p:spPr>
          <a:xfrm>
            <a:off x="219456" y="3105911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lnTo>
                  <a:pt x="779246" y="1142"/>
                </a:lnTo>
                <a:lnTo>
                  <a:pt x="736142" y="4572"/>
                </a:lnTo>
                <a:lnTo>
                  <a:pt x="693674" y="10033"/>
                </a:lnTo>
                <a:lnTo>
                  <a:pt x="651916" y="17779"/>
                </a:lnTo>
                <a:lnTo>
                  <a:pt x="610933" y="27559"/>
                </a:lnTo>
                <a:lnTo>
                  <a:pt x="570763" y="39370"/>
                </a:lnTo>
                <a:lnTo>
                  <a:pt x="531482" y="53086"/>
                </a:lnTo>
                <a:lnTo>
                  <a:pt x="493128" y="68707"/>
                </a:lnTo>
                <a:lnTo>
                  <a:pt x="455764" y="86233"/>
                </a:lnTo>
                <a:lnTo>
                  <a:pt x="419455" y="105537"/>
                </a:lnTo>
                <a:lnTo>
                  <a:pt x="384251" y="126618"/>
                </a:lnTo>
                <a:lnTo>
                  <a:pt x="350202" y="149225"/>
                </a:lnTo>
                <a:lnTo>
                  <a:pt x="317385" y="173609"/>
                </a:lnTo>
                <a:lnTo>
                  <a:pt x="285838" y="199389"/>
                </a:lnTo>
                <a:lnTo>
                  <a:pt x="255625" y="226822"/>
                </a:lnTo>
                <a:lnTo>
                  <a:pt x="226809" y="255650"/>
                </a:lnTo>
                <a:lnTo>
                  <a:pt x="199428" y="285876"/>
                </a:lnTo>
                <a:lnTo>
                  <a:pt x="173558" y="317373"/>
                </a:lnTo>
                <a:lnTo>
                  <a:pt x="149250" y="350265"/>
                </a:lnTo>
                <a:lnTo>
                  <a:pt x="126555" y="384301"/>
                </a:lnTo>
                <a:lnTo>
                  <a:pt x="105536" y="419480"/>
                </a:lnTo>
                <a:lnTo>
                  <a:pt x="86258" y="455802"/>
                </a:lnTo>
                <a:lnTo>
                  <a:pt x="68757" y="493140"/>
                </a:lnTo>
                <a:lnTo>
                  <a:pt x="53111" y="531494"/>
                </a:lnTo>
                <a:lnTo>
                  <a:pt x="39357" y="570738"/>
                </a:lnTo>
                <a:lnTo>
                  <a:pt x="27571" y="610996"/>
                </a:lnTo>
                <a:lnTo>
                  <a:pt x="17792" y="651890"/>
                </a:lnTo>
                <a:lnTo>
                  <a:pt x="10096" y="693674"/>
                </a:lnTo>
                <a:lnTo>
                  <a:pt x="4521" y="736092"/>
                </a:lnTo>
                <a:lnTo>
                  <a:pt x="1142" y="779271"/>
                </a:lnTo>
                <a:lnTo>
                  <a:pt x="0" y="822960"/>
                </a:lnTo>
                <a:lnTo>
                  <a:pt x="1142" y="866648"/>
                </a:lnTo>
                <a:lnTo>
                  <a:pt x="4521" y="909827"/>
                </a:lnTo>
                <a:lnTo>
                  <a:pt x="10096" y="952245"/>
                </a:lnTo>
                <a:lnTo>
                  <a:pt x="17792" y="994029"/>
                </a:lnTo>
                <a:lnTo>
                  <a:pt x="27571" y="1035050"/>
                </a:lnTo>
                <a:lnTo>
                  <a:pt x="39357" y="1075182"/>
                </a:lnTo>
                <a:lnTo>
                  <a:pt x="53111" y="1114425"/>
                </a:lnTo>
                <a:lnTo>
                  <a:pt x="68757" y="1152779"/>
                </a:lnTo>
                <a:lnTo>
                  <a:pt x="86258" y="1190117"/>
                </a:lnTo>
                <a:lnTo>
                  <a:pt x="105536" y="1226439"/>
                </a:lnTo>
                <a:lnTo>
                  <a:pt x="126555" y="1261618"/>
                </a:lnTo>
                <a:lnTo>
                  <a:pt x="149250" y="1295654"/>
                </a:lnTo>
                <a:lnTo>
                  <a:pt x="173558" y="1328546"/>
                </a:lnTo>
                <a:lnTo>
                  <a:pt x="199428" y="1360043"/>
                </a:lnTo>
                <a:lnTo>
                  <a:pt x="226809" y="1390269"/>
                </a:lnTo>
                <a:lnTo>
                  <a:pt x="255625" y="1419098"/>
                </a:lnTo>
                <a:lnTo>
                  <a:pt x="285838" y="1446530"/>
                </a:lnTo>
                <a:lnTo>
                  <a:pt x="317385" y="1472311"/>
                </a:lnTo>
                <a:lnTo>
                  <a:pt x="350202" y="1496695"/>
                </a:lnTo>
                <a:lnTo>
                  <a:pt x="384251" y="1519301"/>
                </a:lnTo>
                <a:lnTo>
                  <a:pt x="419455" y="1540383"/>
                </a:lnTo>
                <a:lnTo>
                  <a:pt x="455764" y="1559687"/>
                </a:lnTo>
                <a:lnTo>
                  <a:pt x="493128" y="1577213"/>
                </a:lnTo>
                <a:lnTo>
                  <a:pt x="531482" y="1592833"/>
                </a:lnTo>
                <a:lnTo>
                  <a:pt x="570763" y="1606550"/>
                </a:lnTo>
                <a:lnTo>
                  <a:pt x="610933" y="1618361"/>
                </a:lnTo>
                <a:lnTo>
                  <a:pt x="651916" y="1628139"/>
                </a:lnTo>
                <a:lnTo>
                  <a:pt x="693674" y="1635760"/>
                </a:lnTo>
                <a:lnTo>
                  <a:pt x="736142" y="1641348"/>
                </a:lnTo>
                <a:lnTo>
                  <a:pt x="779246" y="1644777"/>
                </a:lnTo>
                <a:lnTo>
                  <a:pt x="822960" y="1645920"/>
                </a:lnTo>
                <a:lnTo>
                  <a:pt x="866660" y="1644777"/>
                </a:lnTo>
                <a:lnTo>
                  <a:pt x="909777" y="1641348"/>
                </a:lnTo>
                <a:lnTo>
                  <a:pt x="952233" y="1635760"/>
                </a:lnTo>
                <a:lnTo>
                  <a:pt x="993990" y="1628139"/>
                </a:lnTo>
                <a:lnTo>
                  <a:pt x="1034973" y="1618361"/>
                </a:lnTo>
                <a:lnTo>
                  <a:pt x="1075182" y="1606550"/>
                </a:lnTo>
                <a:lnTo>
                  <a:pt x="1114425" y="1592833"/>
                </a:lnTo>
                <a:lnTo>
                  <a:pt x="1152779" y="1577213"/>
                </a:lnTo>
                <a:lnTo>
                  <a:pt x="1190117" y="1559687"/>
                </a:lnTo>
                <a:lnTo>
                  <a:pt x="1226439" y="1540383"/>
                </a:lnTo>
                <a:lnTo>
                  <a:pt x="1261618" y="1519301"/>
                </a:lnTo>
                <a:lnTo>
                  <a:pt x="1295654" y="1496695"/>
                </a:lnTo>
                <a:lnTo>
                  <a:pt x="1328547" y="1472311"/>
                </a:lnTo>
                <a:lnTo>
                  <a:pt x="1360043" y="1446530"/>
                </a:lnTo>
                <a:lnTo>
                  <a:pt x="1390269" y="1419098"/>
                </a:lnTo>
                <a:lnTo>
                  <a:pt x="1419098" y="1390269"/>
                </a:lnTo>
                <a:lnTo>
                  <a:pt x="1446530" y="1360043"/>
                </a:lnTo>
                <a:lnTo>
                  <a:pt x="1472311" y="1328546"/>
                </a:lnTo>
                <a:lnTo>
                  <a:pt x="1496695" y="1295654"/>
                </a:lnTo>
                <a:lnTo>
                  <a:pt x="1519301" y="1261618"/>
                </a:lnTo>
                <a:lnTo>
                  <a:pt x="1540383" y="1226439"/>
                </a:lnTo>
                <a:lnTo>
                  <a:pt x="1559687" y="1190117"/>
                </a:lnTo>
                <a:lnTo>
                  <a:pt x="1577213" y="1152779"/>
                </a:lnTo>
                <a:lnTo>
                  <a:pt x="1592833" y="1114425"/>
                </a:lnTo>
                <a:lnTo>
                  <a:pt x="1606550" y="1075182"/>
                </a:lnTo>
                <a:lnTo>
                  <a:pt x="1618361" y="1035050"/>
                </a:lnTo>
                <a:lnTo>
                  <a:pt x="1628139" y="994029"/>
                </a:lnTo>
                <a:lnTo>
                  <a:pt x="1635887" y="952245"/>
                </a:lnTo>
                <a:lnTo>
                  <a:pt x="1641348" y="909827"/>
                </a:lnTo>
                <a:lnTo>
                  <a:pt x="1644777" y="866648"/>
                </a:lnTo>
                <a:lnTo>
                  <a:pt x="1645920" y="822960"/>
                </a:lnTo>
                <a:lnTo>
                  <a:pt x="1644777" y="779271"/>
                </a:lnTo>
                <a:lnTo>
                  <a:pt x="1641348" y="736092"/>
                </a:lnTo>
                <a:lnTo>
                  <a:pt x="1635887" y="693674"/>
                </a:lnTo>
                <a:lnTo>
                  <a:pt x="1628139" y="651890"/>
                </a:lnTo>
                <a:lnTo>
                  <a:pt x="1618361" y="610996"/>
                </a:lnTo>
                <a:lnTo>
                  <a:pt x="1606550" y="570738"/>
                </a:lnTo>
                <a:lnTo>
                  <a:pt x="1592833" y="531494"/>
                </a:lnTo>
                <a:lnTo>
                  <a:pt x="1577213" y="493140"/>
                </a:lnTo>
                <a:lnTo>
                  <a:pt x="1559687" y="455802"/>
                </a:lnTo>
                <a:lnTo>
                  <a:pt x="1540383" y="419480"/>
                </a:lnTo>
                <a:lnTo>
                  <a:pt x="1519301" y="384301"/>
                </a:lnTo>
                <a:lnTo>
                  <a:pt x="1496695" y="350265"/>
                </a:lnTo>
                <a:lnTo>
                  <a:pt x="1472311" y="317373"/>
                </a:lnTo>
                <a:lnTo>
                  <a:pt x="1446530" y="285876"/>
                </a:lnTo>
                <a:lnTo>
                  <a:pt x="1419098" y="255650"/>
                </a:lnTo>
                <a:lnTo>
                  <a:pt x="1390269" y="226822"/>
                </a:lnTo>
                <a:lnTo>
                  <a:pt x="1360043" y="199389"/>
                </a:lnTo>
                <a:lnTo>
                  <a:pt x="1328547" y="173609"/>
                </a:lnTo>
                <a:lnTo>
                  <a:pt x="1295654" y="149225"/>
                </a:lnTo>
                <a:lnTo>
                  <a:pt x="1261618" y="126618"/>
                </a:lnTo>
                <a:lnTo>
                  <a:pt x="1226439" y="105537"/>
                </a:lnTo>
                <a:lnTo>
                  <a:pt x="1190117" y="86233"/>
                </a:lnTo>
                <a:lnTo>
                  <a:pt x="1152779" y="68707"/>
                </a:lnTo>
                <a:lnTo>
                  <a:pt x="1114425" y="53086"/>
                </a:lnTo>
                <a:lnTo>
                  <a:pt x="1075182" y="39370"/>
                </a:lnTo>
                <a:lnTo>
                  <a:pt x="1034973" y="27559"/>
                </a:lnTo>
                <a:lnTo>
                  <a:pt x="993990" y="17779"/>
                </a:lnTo>
                <a:lnTo>
                  <a:pt x="952233" y="10033"/>
                </a:lnTo>
                <a:lnTo>
                  <a:pt x="909777" y="4572"/>
                </a:lnTo>
                <a:lnTo>
                  <a:pt x="866660" y="1142"/>
                </a:lnTo>
                <a:lnTo>
                  <a:pt x="82296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19456" y="5007864"/>
            <a:ext cx="1645920" cy="1644650"/>
          </a:xfrm>
          <a:custGeom>
            <a:avLst/>
            <a:gdLst/>
            <a:ahLst/>
            <a:cxnLst/>
            <a:rect l="l" t="t" r="r" b="b"/>
            <a:pathLst>
              <a:path w="1645920" h="1644650">
                <a:moveTo>
                  <a:pt x="822960" y="0"/>
                </a:moveTo>
                <a:lnTo>
                  <a:pt x="779246" y="1143"/>
                </a:lnTo>
                <a:lnTo>
                  <a:pt x="736142" y="4572"/>
                </a:lnTo>
                <a:lnTo>
                  <a:pt x="693674" y="10033"/>
                </a:lnTo>
                <a:lnTo>
                  <a:pt x="651916" y="17780"/>
                </a:lnTo>
                <a:lnTo>
                  <a:pt x="610933" y="27559"/>
                </a:lnTo>
                <a:lnTo>
                  <a:pt x="570763" y="39369"/>
                </a:lnTo>
                <a:lnTo>
                  <a:pt x="531482" y="53086"/>
                </a:lnTo>
                <a:lnTo>
                  <a:pt x="493128" y="68706"/>
                </a:lnTo>
                <a:lnTo>
                  <a:pt x="455764" y="86233"/>
                </a:lnTo>
                <a:lnTo>
                  <a:pt x="419455" y="105410"/>
                </a:lnTo>
                <a:lnTo>
                  <a:pt x="384251" y="126492"/>
                </a:lnTo>
                <a:lnTo>
                  <a:pt x="350202" y="149098"/>
                </a:lnTo>
                <a:lnTo>
                  <a:pt x="317385" y="173355"/>
                </a:lnTo>
                <a:lnTo>
                  <a:pt x="285838" y="199262"/>
                </a:lnTo>
                <a:lnTo>
                  <a:pt x="255625" y="226568"/>
                </a:lnTo>
                <a:lnTo>
                  <a:pt x="226809" y="255397"/>
                </a:lnTo>
                <a:lnTo>
                  <a:pt x="199428" y="285623"/>
                </a:lnTo>
                <a:lnTo>
                  <a:pt x="173558" y="317119"/>
                </a:lnTo>
                <a:lnTo>
                  <a:pt x="149250" y="349885"/>
                </a:lnTo>
                <a:lnTo>
                  <a:pt x="126555" y="383921"/>
                </a:lnTo>
                <a:lnTo>
                  <a:pt x="105536" y="419100"/>
                </a:lnTo>
                <a:lnTo>
                  <a:pt x="86258" y="455295"/>
                </a:lnTo>
                <a:lnTo>
                  <a:pt x="68757" y="492633"/>
                </a:lnTo>
                <a:lnTo>
                  <a:pt x="53111" y="530987"/>
                </a:lnTo>
                <a:lnTo>
                  <a:pt x="39357" y="570230"/>
                </a:lnTo>
                <a:lnTo>
                  <a:pt x="27571" y="610374"/>
                </a:lnTo>
                <a:lnTo>
                  <a:pt x="17792" y="651332"/>
                </a:lnTo>
                <a:lnTo>
                  <a:pt x="10096" y="693051"/>
                </a:lnTo>
                <a:lnTo>
                  <a:pt x="4521" y="735469"/>
                </a:lnTo>
                <a:lnTo>
                  <a:pt x="1142" y="778548"/>
                </a:lnTo>
                <a:lnTo>
                  <a:pt x="0" y="822210"/>
                </a:lnTo>
                <a:lnTo>
                  <a:pt x="1142" y="865873"/>
                </a:lnTo>
                <a:lnTo>
                  <a:pt x="4521" y="908951"/>
                </a:lnTo>
                <a:lnTo>
                  <a:pt x="10096" y="951369"/>
                </a:lnTo>
                <a:lnTo>
                  <a:pt x="17792" y="993076"/>
                </a:lnTo>
                <a:lnTo>
                  <a:pt x="27571" y="1034034"/>
                </a:lnTo>
                <a:lnTo>
                  <a:pt x="39357" y="1074166"/>
                </a:lnTo>
                <a:lnTo>
                  <a:pt x="53111" y="1113409"/>
                </a:lnTo>
                <a:lnTo>
                  <a:pt x="68757" y="1151724"/>
                </a:lnTo>
                <a:lnTo>
                  <a:pt x="86258" y="1189050"/>
                </a:lnTo>
                <a:lnTo>
                  <a:pt x="105536" y="1225334"/>
                </a:lnTo>
                <a:lnTo>
                  <a:pt x="126555" y="1260500"/>
                </a:lnTo>
                <a:lnTo>
                  <a:pt x="149250" y="1294511"/>
                </a:lnTo>
                <a:lnTo>
                  <a:pt x="173558" y="1327302"/>
                </a:lnTo>
                <a:lnTo>
                  <a:pt x="199428" y="1358823"/>
                </a:lnTo>
                <a:lnTo>
                  <a:pt x="226809" y="1388999"/>
                </a:lnTo>
                <a:lnTo>
                  <a:pt x="255625" y="1417802"/>
                </a:lnTo>
                <a:lnTo>
                  <a:pt x="285838" y="1445145"/>
                </a:lnTo>
                <a:lnTo>
                  <a:pt x="317385" y="1470990"/>
                </a:lnTo>
                <a:lnTo>
                  <a:pt x="350202" y="1495285"/>
                </a:lnTo>
                <a:lnTo>
                  <a:pt x="384251" y="1517954"/>
                </a:lnTo>
                <a:lnTo>
                  <a:pt x="419455" y="1538947"/>
                </a:lnTo>
                <a:lnTo>
                  <a:pt x="455764" y="1558213"/>
                </a:lnTo>
                <a:lnTo>
                  <a:pt x="493128" y="1575689"/>
                </a:lnTo>
                <a:lnTo>
                  <a:pt x="531482" y="1591335"/>
                </a:lnTo>
                <a:lnTo>
                  <a:pt x="570763" y="1605064"/>
                </a:lnTo>
                <a:lnTo>
                  <a:pt x="610933" y="1616849"/>
                </a:lnTo>
                <a:lnTo>
                  <a:pt x="651916" y="1626603"/>
                </a:lnTo>
                <a:lnTo>
                  <a:pt x="693674" y="1634299"/>
                </a:lnTo>
                <a:lnTo>
                  <a:pt x="736142" y="1639874"/>
                </a:lnTo>
                <a:lnTo>
                  <a:pt x="779246" y="1643253"/>
                </a:lnTo>
                <a:lnTo>
                  <a:pt x="822960" y="1644396"/>
                </a:lnTo>
                <a:lnTo>
                  <a:pt x="866660" y="1643253"/>
                </a:lnTo>
                <a:lnTo>
                  <a:pt x="909777" y="1639874"/>
                </a:lnTo>
                <a:lnTo>
                  <a:pt x="952233" y="1634299"/>
                </a:lnTo>
                <a:lnTo>
                  <a:pt x="993990" y="1626603"/>
                </a:lnTo>
                <a:lnTo>
                  <a:pt x="1034973" y="1616849"/>
                </a:lnTo>
                <a:lnTo>
                  <a:pt x="1075182" y="1605064"/>
                </a:lnTo>
                <a:lnTo>
                  <a:pt x="1114425" y="1591335"/>
                </a:lnTo>
                <a:lnTo>
                  <a:pt x="1152779" y="1575689"/>
                </a:lnTo>
                <a:lnTo>
                  <a:pt x="1190117" y="1558213"/>
                </a:lnTo>
                <a:lnTo>
                  <a:pt x="1226439" y="1538947"/>
                </a:lnTo>
                <a:lnTo>
                  <a:pt x="1261618" y="1517954"/>
                </a:lnTo>
                <a:lnTo>
                  <a:pt x="1295654" y="1495285"/>
                </a:lnTo>
                <a:lnTo>
                  <a:pt x="1328547" y="1470990"/>
                </a:lnTo>
                <a:lnTo>
                  <a:pt x="1360043" y="1445145"/>
                </a:lnTo>
                <a:lnTo>
                  <a:pt x="1390269" y="1417802"/>
                </a:lnTo>
                <a:lnTo>
                  <a:pt x="1419098" y="1388999"/>
                </a:lnTo>
                <a:lnTo>
                  <a:pt x="1446530" y="1358823"/>
                </a:lnTo>
                <a:lnTo>
                  <a:pt x="1472311" y="1327302"/>
                </a:lnTo>
                <a:lnTo>
                  <a:pt x="1496695" y="1294511"/>
                </a:lnTo>
                <a:lnTo>
                  <a:pt x="1519301" y="1260500"/>
                </a:lnTo>
                <a:lnTo>
                  <a:pt x="1540383" y="1225334"/>
                </a:lnTo>
                <a:lnTo>
                  <a:pt x="1559687" y="1189050"/>
                </a:lnTo>
                <a:lnTo>
                  <a:pt x="1577213" y="1151724"/>
                </a:lnTo>
                <a:lnTo>
                  <a:pt x="1592833" y="1113409"/>
                </a:lnTo>
                <a:lnTo>
                  <a:pt x="1606550" y="1074166"/>
                </a:lnTo>
                <a:lnTo>
                  <a:pt x="1618361" y="1034034"/>
                </a:lnTo>
                <a:lnTo>
                  <a:pt x="1628139" y="993076"/>
                </a:lnTo>
                <a:lnTo>
                  <a:pt x="1635887" y="951369"/>
                </a:lnTo>
                <a:lnTo>
                  <a:pt x="1641348" y="908951"/>
                </a:lnTo>
                <a:lnTo>
                  <a:pt x="1644777" y="865873"/>
                </a:lnTo>
                <a:lnTo>
                  <a:pt x="1645920" y="822210"/>
                </a:lnTo>
                <a:lnTo>
                  <a:pt x="1644777" y="778548"/>
                </a:lnTo>
                <a:lnTo>
                  <a:pt x="1641348" y="735469"/>
                </a:lnTo>
                <a:lnTo>
                  <a:pt x="1635887" y="693051"/>
                </a:lnTo>
                <a:lnTo>
                  <a:pt x="1628139" y="651332"/>
                </a:lnTo>
                <a:lnTo>
                  <a:pt x="1618361" y="610374"/>
                </a:lnTo>
                <a:lnTo>
                  <a:pt x="1606550" y="570230"/>
                </a:lnTo>
                <a:lnTo>
                  <a:pt x="1592833" y="530987"/>
                </a:lnTo>
                <a:lnTo>
                  <a:pt x="1577213" y="492633"/>
                </a:lnTo>
                <a:lnTo>
                  <a:pt x="1559687" y="455295"/>
                </a:lnTo>
                <a:lnTo>
                  <a:pt x="1540383" y="419100"/>
                </a:lnTo>
                <a:lnTo>
                  <a:pt x="1519301" y="383921"/>
                </a:lnTo>
                <a:lnTo>
                  <a:pt x="1496695" y="349885"/>
                </a:lnTo>
                <a:lnTo>
                  <a:pt x="1472311" y="317119"/>
                </a:lnTo>
                <a:lnTo>
                  <a:pt x="1446530" y="285623"/>
                </a:lnTo>
                <a:lnTo>
                  <a:pt x="1419098" y="255397"/>
                </a:lnTo>
                <a:lnTo>
                  <a:pt x="1390269" y="226568"/>
                </a:lnTo>
                <a:lnTo>
                  <a:pt x="1360043" y="199262"/>
                </a:lnTo>
                <a:lnTo>
                  <a:pt x="1328547" y="173355"/>
                </a:lnTo>
                <a:lnTo>
                  <a:pt x="1295654" y="149098"/>
                </a:lnTo>
                <a:lnTo>
                  <a:pt x="1261618" y="126492"/>
                </a:lnTo>
                <a:lnTo>
                  <a:pt x="1226439" y="105410"/>
                </a:lnTo>
                <a:lnTo>
                  <a:pt x="1190117" y="86233"/>
                </a:lnTo>
                <a:lnTo>
                  <a:pt x="1152779" y="68706"/>
                </a:lnTo>
                <a:lnTo>
                  <a:pt x="1114425" y="53086"/>
                </a:lnTo>
                <a:lnTo>
                  <a:pt x="1075182" y="39369"/>
                </a:lnTo>
                <a:lnTo>
                  <a:pt x="1034973" y="27559"/>
                </a:lnTo>
                <a:lnTo>
                  <a:pt x="993990" y="17780"/>
                </a:lnTo>
                <a:lnTo>
                  <a:pt x="952233" y="10033"/>
                </a:lnTo>
                <a:lnTo>
                  <a:pt x="909777" y="4572"/>
                </a:lnTo>
                <a:lnTo>
                  <a:pt x="866660" y="1143"/>
                </a:lnTo>
                <a:lnTo>
                  <a:pt x="82296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030729" y="3613530"/>
            <a:ext cx="91814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Aspirational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goal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for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zero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waste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90% to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divert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eliminate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all </a:t>
            </a:r>
            <a:r>
              <a:rPr dirty="0" sz="2400" b="1">
                <a:latin typeface="Arial"/>
                <a:cs typeface="Arial"/>
              </a:rPr>
              <a:t>materials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sent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landfill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20" b="1">
                <a:latin typeface="Arial"/>
                <a:cs typeface="Arial"/>
              </a:rPr>
              <a:t> 2020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202436" y="2988564"/>
            <a:ext cx="859155" cy="861060"/>
            <a:chOff x="1202436" y="2988564"/>
            <a:chExt cx="859155" cy="861060"/>
          </a:xfrm>
        </p:grpSpPr>
        <p:sp>
          <p:nvSpPr>
            <p:cNvPr id="19" name="object 19" descr=""/>
            <p:cNvSpPr/>
            <p:nvPr/>
          </p:nvSpPr>
          <p:spPr>
            <a:xfrm>
              <a:off x="1202436" y="2988564"/>
              <a:ext cx="859155" cy="861060"/>
            </a:xfrm>
            <a:custGeom>
              <a:avLst/>
              <a:gdLst/>
              <a:ahLst/>
              <a:cxnLst/>
              <a:rect l="l" t="t" r="r" b="b"/>
              <a:pathLst>
                <a:path w="859155" h="861060">
                  <a:moveTo>
                    <a:pt x="429513" y="0"/>
                  </a:moveTo>
                  <a:lnTo>
                    <a:pt x="382777" y="2539"/>
                  </a:lnTo>
                  <a:lnTo>
                    <a:pt x="337438" y="9906"/>
                  </a:lnTo>
                  <a:lnTo>
                    <a:pt x="293750" y="21971"/>
                  </a:lnTo>
                  <a:lnTo>
                    <a:pt x="252094" y="38353"/>
                  </a:lnTo>
                  <a:lnTo>
                    <a:pt x="212725" y="58800"/>
                  </a:lnTo>
                  <a:lnTo>
                    <a:pt x="175894" y="83058"/>
                  </a:lnTo>
                  <a:lnTo>
                    <a:pt x="141731" y="110871"/>
                  </a:lnTo>
                  <a:lnTo>
                    <a:pt x="110616" y="141986"/>
                  </a:lnTo>
                  <a:lnTo>
                    <a:pt x="82930" y="176149"/>
                  </a:lnTo>
                  <a:lnTo>
                    <a:pt x="58648" y="213106"/>
                  </a:lnTo>
                  <a:lnTo>
                    <a:pt x="38226" y="252602"/>
                  </a:lnTo>
                  <a:lnTo>
                    <a:pt x="21894" y="294259"/>
                  </a:lnTo>
                  <a:lnTo>
                    <a:pt x="9905" y="337947"/>
                  </a:lnTo>
                  <a:lnTo>
                    <a:pt x="2514" y="383413"/>
                  </a:lnTo>
                  <a:lnTo>
                    <a:pt x="0" y="430275"/>
                  </a:lnTo>
                  <a:lnTo>
                    <a:pt x="2514" y="477138"/>
                  </a:lnTo>
                  <a:lnTo>
                    <a:pt x="9905" y="522605"/>
                  </a:lnTo>
                  <a:lnTo>
                    <a:pt x="21894" y="566293"/>
                  </a:lnTo>
                  <a:lnTo>
                    <a:pt x="38226" y="607949"/>
                  </a:lnTo>
                  <a:lnTo>
                    <a:pt x="58648" y="647446"/>
                  </a:lnTo>
                  <a:lnTo>
                    <a:pt x="82930" y="684403"/>
                  </a:lnTo>
                  <a:lnTo>
                    <a:pt x="110616" y="718566"/>
                  </a:lnTo>
                  <a:lnTo>
                    <a:pt x="141731" y="749681"/>
                  </a:lnTo>
                  <a:lnTo>
                    <a:pt x="175894" y="777621"/>
                  </a:lnTo>
                  <a:lnTo>
                    <a:pt x="212725" y="801878"/>
                  </a:lnTo>
                  <a:lnTo>
                    <a:pt x="252094" y="822325"/>
                  </a:lnTo>
                  <a:lnTo>
                    <a:pt x="293750" y="838708"/>
                  </a:lnTo>
                  <a:lnTo>
                    <a:pt x="337438" y="850646"/>
                  </a:lnTo>
                  <a:lnTo>
                    <a:pt x="382777" y="858138"/>
                  </a:lnTo>
                  <a:lnTo>
                    <a:pt x="429513" y="860552"/>
                  </a:lnTo>
                  <a:lnTo>
                    <a:pt x="476376" y="858138"/>
                  </a:lnTo>
                  <a:lnTo>
                    <a:pt x="521715" y="850646"/>
                  </a:lnTo>
                  <a:lnTo>
                    <a:pt x="565276" y="838708"/>
                  </a:lnTo>
                  <a:lnTo>
                    <a:pt x="606932" y="822325"/>
                  </a:lnTo>
                  <a:lnTo>
                    <a:pt x="646302" y="801878"/>
                  </a:lnTo>
                  <a:lnTo>
                    <a:pt x="683259" y="777621"/>
                  </a:lnTo>
                  <a:lnTo>
                    <a:pt x="717295" y="749681"/>
                  </a:lnTo>
                  <a:lnTo>
                    <a:pt x="748411" y="718566"/>
                  </a:lnTo>
                  <a:lnTo>
                    <a:pt x="776224" y="684403"/>
                  </a:lnTo>
                  <a:lnTo>
                    <a:pt x="800481" y="647446"/>
                  </a:lnTo>
                  <a:lnTo>
                    <a:pt x="820927" y="607949"/>
                  </a:lnTo>
                  <a:lnTo>
                    <a:pt x="837183" y="566293"/>
                  </a:lnTo>
                  <a:lnTo>
                    <a:pt x="849249" y="522605"/>
                  </a:lnTo>
                  <a:lnTo>
                    <a:pt x="856614" y="477138"/>
                  </a:lnTo>
                  <a:lnTo>
                    <a:pt x="859155" y="430275"/>
                  </a:lnTo>
                  <a:lnTo>
                    <a:pt x="856614" y="383413"/>
                  </a:lnTo>
                  <a:lnTo>
                    <a:pt x="849249" y="337947"/>
                  </a:lnTo>
                  <a:lnTo>
                    <a:pt x="837183" y="294259"/>
                  </a:lnTo>
                  <a:lnTo>
                    <a:pt x="820927" y="252602"/>
                  </a:lnTo>
                  <a:lnTo>
                    <a:pt x="800481" y="213106"/>
                  </a:lnTo>
                  <a:lnTo>
                    <a:pt x="776224" y="176149"/>
                  </a:lnTo>
                  <a:lnTo>
                    <a:pt x="748411" y="141986"/>
                  </a:lnTo>
                  <a:lnTo>
                    <a:pt x="717295" y="110871"/>
                  </a:lnTo>
                  <a:lnTo>
                    <a:pt x="683259" y="83058"/>
                  </a:lnTo>
                  <a:lnTo>
                    <a:pt x="646302" y="58800"/>
                  </a:lnTo>
                  <a:lnTo>
                    <a:pt x="606932" y="38353"/>
                  </a:lnTo>
                  <a:lnTo>
                    <a:pt x="565276" y="21971"/>
                  </a:lnTo>
                  <a:lnTo>
                    <a:pt x="521715" y="9906"/>
                  </a:lnTo>
                  <a:lnTo>
                    <a:pt x="476376" y="2539"/>
                  </a:lnTo>
                  <a:lnTo>
                    <a:pt x="429513" y="0"/>
                  </a:lnTo>
                  <a:close/>
                </a:path>
              </a:pathLst>
            </a:custGeom>
            <a:solidFill>
              <a:srgbClr val="2C29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704" y="3211068"/>
              <a:ext cx="380999" cy="38252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2030729" y="5514543"/>
            <a:ext cx="10186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UCR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current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diversion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rate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54%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down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from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50D"/>
                </a:solidFill>
                <a:latin typeface="Arial"/>
                <a:cs typeface="Arial"/>
              </a:rPr>
              <a:t>69%</a:t>
            </a:r>
            <a:r>
              <a:rPr dirty="0" sz="2400" spc="-10" b="1">
                <a:solidFill>
                  <a:srgbClr val="FFC50D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after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removal</a:t>
            </a:r>
            <a:r>
              <a:rPr dirty="0" sz="2400" spc="-25" b="1">
                <a:latin typeface="Arial"/>
                <a:cs typeface="Arial"/>
              </a:rPr>
              <a:t> 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30729" y="5880303"/>
            <a:ext cx="6459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incineration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diversion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COVID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–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19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impacts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202436" y="4922520"/>
            <a:ext cx="859155" cy="861060"/>
            <a:chOff x="1202436" y="4922520"/>
            <a:chExt cx="859155" cy="861060"/>
          </a:xfrm>
        </p:grpSpPr>
        <p:sp>
          <p:nvSpPr>
            <p:cNvPr id="24" name="object 24" descr=""/>
            <p:cNvSpPr/>
            <p:nvPr/>
          </p:nvSpPr>
          <p:spPr>
            <a:xfrm>
              <a:off x="1202436" y="4922520"/>
              <a:ext cx="859155" cy="861060"/>
            </a:xfrm>
            <a:custGeom>
              <a:avLst/>
              <a:gdLst/>
              <a:ahLst/>
              <a:cxnLst/>
              <a:rect l="l" t="t" r="r" b="b"/>
              <a:pathLst>
                <a:path w="859155" h="861060">
                  <a:moveTo>
                    <a:pt x="429513" y="0"/>
                  </a:moveTo>
                  <a:lnTo>
                    <a:pt x="382777" y="2539"/>
                  </a:lnTo>
                  <a:lnTo>
                    <a:pt x="337438" y="9905"/>
                  </a:lnTo>
                  <a:lnTo>
                    <a:pt x="293750" y="21970"/>
                  </a:lnTo>
                  <a:lnTo>
                    <a:pt x="252094" y="38353"/>
                  </a:lnTo>
                  <a:lnTo>
                    <a:pt x="212725" y="58800"/>
                  </a:lnTo>
                  <a:lnTo>
                    <a:pt x="175894" y="83057"/>
                  </a:lnTo>
                  <a:lnTo>
                    <a:pt x="141731" y="110870"/>
                  </a:lnTo>
                  <a:lnTo>
                    <a:pt x="110616" y="141985"/>
                  </a:lnTo>
                  <a:lnTo>
                    <a:pt x="82930" y="176148"/>
                  </a:lnTo>
                  <a:lnTo>
                    <a:pt x="58648" y="213105"/>
                  </a:lnTo>
                  <a:lnTo>
                    <a:pt x="38226" y="252602"/>
                  </a:lnTo>
                  <a:lnTo>
                    <a:pt x="21894" y="294258"/>
                  </a:lnTo>
                  <a:lnTo>
                    <a:pt x="9905" y="337946"/>
                  </a:lnTo>
                  <a:lnTo>
                    <a:pt x="2514" y="383412"/>
                  </a:lnTo>
                  <a:lnTo>
                    <a:pt x="0" y="430275"/>
                  </a:lnTo>
                  <a:lnTo>
                    <a:pt x="2514" y="477138"/>
                  </a:lnTo>
                  <a:lnTo>
                    <a:pt x="9905" y="522604"/>
                  </a:lnTo>
                  <a:lnTo>
                    <a:pt x="21894" y="566292"/>
                  </a:lnTo>
                  <a:lnTo>
                    <a:pt x="38226" y="607948"/>
                  </a:lnTo>
                  <a:lnTo>
                    <a:pt x="58648" y="647445"/>
                  </a:lnTo>
                  <a:lnTo>
                    <a:pt x="82930" y="684415"/>
                  </a:lnTo>
                  <a:lnTo>
                    <a:pt x="110616" y="718591"/>
                  </a:lnTo>
                  <a:lnTo>
                    <a:pt x="141731" y="749731"/>
                  </a:lnTo>
                  <a:lnTo>
                    <a:pt x="175894" y="777570"/>
                  </a:lnTo>
                  <a:lnTo>
                    <a:pt x="212725" y="801852"/>
                  </a:lnTo>
                  <a:lnTo>
                    <a:pt x="252094" y="822299"/>
                  </a:lnTo>
                  <a:lnTo>
                    <a:pt x="293750" y="838657"/>
                  </a:lnTo>
                  <a:lnTo>
                    <a:pt x="337438" y="850671"/>
                  </a:lnTo>
                  <a:lnTo>
                    <a:pt x="382777" y="858075"/>
                  </a:lnTo>
                  <a:lnTo>
                    <a:pt x="429513" y="860602"/>
                  </a:lnTo>
                  <a:lnTo>
                    <a:pt x="476376" y="858075"/>
                  </a:lnTo>
                  <a:lnTo>
                    <a:pt x="521715" y="850671"/>
                  </a:lnTo>
                  <a:lnTo>
                    <a:pt x="565276" y="838657"/>
                  </a:lnTo>
                  <a:lnTo>
                    <a:pt x="606932" y="822299"/>
                  </a:lnTo>
                  <a:lnTo>
                    <a:pt x="646302" y="801852"/>
                  </a:lnTo>
                  <a:lnTo>
                    <a:pt x="683259" y="777570"/>
                  </a:lnTo>
                  <a:lnTo>
                    <a:pt x="717295" y="749731"/>
                  </a:lnTo>
                  <a:lnTo>
                    <a:pt x="748411" y="718591"/>
                  </a:lnTo>
                  <a:lnTo>
                    <a:pt x="776224" y="684415"/>
                  </a:lnTo>
                  <a:lnTo>
                    <a:pt x="800481" y="647445"/>
                  </a:lnTo>
                  <a:lnTo>
                    <a:pt x="820927" y="607948"/>
                  </a:lnTo>
                  <a:lnTo>
                    <a:pt x="837183" y="566292"/>
                  </a:lnTo>
                  <a:lnTo>
                    <a:pt x="849249" y="522604"/>
                  </a:lnTo>
                  <a:lnTo>
                    <a:pt x="856614" y="477138"/>
                  </a:lnTo>
                  <a:lnTo>
                    <a:pt x="859155" y="430275"/>
                  </a:lnTo>
                  <a:lnTo>
                    <a:pt x="856614" y="383412"/>
                  </a:lnTo>
                  <a:lnTo>
                    <a:pt x="849249" y="337946"/>
                  </a:lnTo>
                  <a:lnTo>
                    <a:pt x="837183" y="294258"/>
                  </a:lnTo>
                  <a:lnTo>
                    <a:pt x="820927" y="252602"/>
                  </a:lnTo>
                  <a:lnTo>
                    <a:pt x="800481" y="213105"/>
                  </a:lnTo>
                  <a:lnTo>
                    <a:pt x="776224" y="176148"/>
                  </a:lnTo>
                  <a:lnTo>
                    <a:pt x="748411" y="141985"/>
                  </a:lnTo>
                  <a:lnTo>
                    <a:pt x="717295" y="110870"/>
                  </a:lnTo>
                  <a:lnTo>
                    <a:pt x="683259" y="83057"/>
                  </a:lnTo>
                  <a:lnTo>
                    <a:pt x="646302" y="58800"/>
                  </a:lnTo>
                  <a:lnTo>
                    <a:pt x="606932" y="38353"/>
                  </a:lnTo>
                  <a:lnTo>
                    <a:pt x="565276" y="21970"/>
                  </a:lnTo>
                  <a:lnTo>
                    <a:pt x="521715" y="9905"/>
                  </a:lnTo>
                  <a:lnTo>
                    <a:pt x="476376" y="2539"/>
                  </a:lnTo>
                  <a:lnTo>
                    <a:pt x="429513" y="0"/>
                  </a:lnTo>
                  <a:close/>
                </a:path>
              </a:pathLst>
            </a:custGeom>
            <a:solidFill>
              <a:srgbClr val="2C29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9623" y="5049266"/>
              <a:ext cx="606298" cy="606805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911453" y="3671773"/>
            <a:ext cx="22669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latin typeface="Calibri"/>
                <a:cs typeface="Calibri"/>
              </a:rPr>
              <a:t>B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11453" y="5573064"/>
            <a:ext cx="22225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>
                <a:latin typeface="Calibri"/>
                <a:cs typeface="Calibri"/>
              </a:rPr>
              <a:t>C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00683"/>
            <a:ext cx="12192000" cy="5957570"/>
          </a:xfrm>
          <a:custGeom>
            <a:avLst/>
            <a:gdLst/>
            <a:ahLst/>
            <a:cxnLst/>
            <a:rect l="l" t="t" r="r" b="b"/>
            <a:pathLst>
              <a:path w="12192000" h="5957570">
                <a:moveTo>
                  <a:pt x="0" y="5957315"/>
                </a:moveTo>
                <a:lnTo>
                  <a:pt x="12192000" y="5957315"/>
                </a:lnTo>
                <a:lnTo>
                  <a:pt x="12192000" y="0"/>
                </a:lnTo>
                <a:lnTo>
                  <a:pt x="0" y="0"/>
                </a:lnTo>
                <a:lnTo>
                  <a:pt x="0" y="5957315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27075" y="1293875"/>
            <a:ext cx="11768455" cy="5299075"/>
            <a:chOff x="227075" y="1293875"/>
            <a:chExt cx="11768455" cy="5299075"/>
          </a:xfrm>
        </p:grpSpPr>
        <p:sp>
          <p:nvSpPr>
            <p:cNvPr id="4" name="object 4" descr=""/>
            <p:cNvSpPr/>
            <p:nvPr/>
          </p:nvSpPr>
          <p:spPr>
            <a:xfrm>
              <a:off x="233171" y="1299971"/>
              <a:ext cx="11756390" cy="5287010"/>
            </a:xfrm>
            <a:custGeom>
              <a:avLst/>
              <a:gdLst/>
              <a:ahLst/>
              <a:cxnLst/>
              <a:rect l="l" t="t" r="r" b="b"/>
              <a:pathLst>
                <a:path w="11756390" h="5287009">
                  <a:moveTo>
                    <a:pt x="11756136" y="0"/>
                  </a:moveTo>
                  <a:lnTo>
                    <a:pt x="0" y="0"/>
                  </a:lnTo>
                  <a:lnTo>
                    <a:pt x="0" y="5286756"/>
                  </a:lnTo>
                  <a:lnTo>
                    <a:pt x="11756136" y="5286756"/>
                  </a:lnTo>
                  <a:lnTo>
                    <a:pt x="11756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33171" y="1299971"/>
              <a:ext cx="11756390" cy="5287010"/>
            </a:xfrm>
            <a:custGeom>
              <a:avLst/>
              <a:gdLst/>
              <a:ahLst/>
              <a:cxnLst/>
              <a:rect l="l" t="t" r="r" b="b"/>
              <a:pathLst>
                <a:path w="11756390" h="5287009">
                  <a:moveTo>
                    <a:pt x="0" y="5286756"/>
                  </a:moveTo>
                  <a:lnTo>
                    <a:pt x="11756136" y="5286756"/>
                  </a:lnTo>
                  <a:lnTo>
                    <a:pt x="11756136" y="0"/>
                  </a:lnTo>
                  <a:lnTo>
                    <a:pt x="0" y="0"/>
                  </a:lnTo>
                  <a:lnTo>
                    <a:pt x="0" y="5286756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0" y="0"/>
            <a:ext cx="12192000" cy="901065"/>
          </a:xfrm>
          <a:custGeom>
            <a:avLst/>
            <a:gdLst/>
            <a:ahLst/>
            <a:cxnLst/>
            <a:rect l="l" t="t" r="r" b="b"/>
            <a:pathLst>
              <a:path w="12192000" h="901065">
                <a:moveTo>
                  <a:pt x="12192000" y="0"/>
                </a:moveTo>
                <a:lnTo>
                  <a:pt x="0" y="0"/>
                </a:lnTo>
                <a:lnTo>
                  <a:pt x="0" y="900684"/>
                </a:lnTo>
                <a:lnTo>
                  <a:pt x="12192000" y="9006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3017" y="85725"/>
            <a:ext cx="65868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5">
                <a:solidFill>
                  <a:srgbClr val="2C6CC0"/>
                </a:solidFill>
              </a:rPr>
              <a:t>UCR</a:t>
            </a:r>
            <a:r>
              <a:rPr dirty="0" sz="4400" spc="-105">
                <a:solidFill>
                  <a:srgbClr val="2C6CC0"/>
                </a:solidFill>
              </a:rPr>
              <a:t> </a:t>
            </a:r>
            <a:r>
              <a:rPr dirty="0" sz="4400" spc="-175">
                <a:solidFill>
                  <a:srgbClr val="2C6CC0"/>
                </a:solidFill>
              </a:rPr>
              <a:t>Historical</a:t>
            </a:r>
            <a:r>
              <a:rPr dirty="0" sz="4400" spc="-125">
                <a:solidFill>
                  <a:srgbClr val="2C6CC0"/>
                </a:solidFill>
              </a:rPr>
              <a:t> </a:t>
            </a:r>
            <a:r>
              <a:rPr dirty="0" sz="4400" spc="-180">
                <a:solidFill>
                  <a:srgbClr val="2C6CC0"/>
                </a:solidFill>
              </a:rPr>
              <a:t>Waste</a:t>
            </a:r>
            <a:r>
              <a:rPr dirty="0" sz="4400" spc="-100">
                <a:solidFill>
                  <a:srgbClr val="2C6CC0"/>
                </a:solidFill>
              </a:rPr>
              <a:t> </a:t>
            </a:r>
            <a:r>
              <a:rPr dirty="0" sz="4400" spc="-20">
                <a:solidFill>
                  <a:srgbClr val="2C6CC0"/>
                </a:solidFill>
              </a:rPr>
              <a:t>Data</a:t>
            </a:r>
            <a:endParaRPr sz="4400"/>
          </a:p>
        </p:txBody>
      </p:sp>
      <p:sp>
        <p:nvSpPr>
          <p:cNvPr id="8" name="object 8" descr=""/>
          <p:cNvSpPr/>
          <p:nvPr/>
        </p:nvSpPr>
        <p:spPr>
          <a:xfrm>
            <a:off x="841247" y="1859279"/>
            <a:ext cx="10662285" cy="0"/>
          </a:xfrm>
          <a:custGeom>
            <a:avLst/>
            <a:gdLst/>
            <a:ahLst/>
            <a:cxnLst/>
            <a:rect l="l" t="t" r="r" b="b"/>
            <a:pathLst>
              <a:path w="10662285" h="0">
                <a:moveTo>
                  <a:pt x="0" y="0"/>
                </a:moveTo>
                <a:lnTo>
                  <a:pt x="106619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841247" y="2167127"/>
            <a:ext cx="10662285" cy="3723640"/>
            <a:chOff x="841247" y="2167127"/>
            <a:chExt cx="10662285" cy="3723640"/>
          </a:xfrm>
        </p:grpSpPr>
        <p:sp>
          <p:nvSpPr>
            <p:cNvPr id="10" name="object 10" descr=""/>
            <p:cNvSpPr/>
            <p:nvPr/>
          </p:nvSpPr>
          <p:spPr>
            <a:xfrm>
              <a:off x="841247" y="5309616"/>
              <a:ext cx="2705100" cy="0"/>
            </a:xfrm>
            <a:custGeom>
              <a:avLst/>
              <a:gdLst/>
              <a:ahLst/>
              <a:cxnLst/>
              <a:rect l="l" t="t" r="r" b="b"/>
              <a:pathLst>
                <a:path w="2705100" h="0">
                  <a:moveTo>
                    <a:pt x="0" y="0"/>
                  </a:moveTo>
                  <a:lnTo>
                    <a:pt x="364236" y="0"/>
                  </a:lnTo>
                </a:path>
                <a:path w="2705100" h="0">
                  <a:moveTo>
                    <a:pt x="457200" y="0"/>
                  </a:moveTo>
                  <a:lnTo>
                    <a:pt x="601980" y="0"/>
                  </a:lnTo>
                </a:path>
                <a:path w="2705100" h="0">
                  <a:moveTo>
                    <a:pt x="2334768" y="0"/>
                  </a:moveTo>
                  <a:lnTo>
                    <a:pt x="2705100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27475" y="5341620"/>
              <a:ext cx="94615" cy="544195"/>
            </a:xfrm>
            <a:custGeom>
              <a:avLst/>
              <a:gdLst/>
              <a:ahLst/>
              <a:cxnLst/>
              <a:rect l="l" t="t" r="r" b="b"/>
              <a:pathLst>
                <a:path w="94614" h="544195">
                  <a:moveTo>
                    <a:pt x="94487" y="0"/>
                  </a:moveTo>
                  <a:lnTo>
                    <a:pt x="0" y="0"/>
                  </a:lnTo>
                  <a:lnTo>
                    <a:pt x="0" y="544067"/>
                  </a:lnTo>
                  <a:lnTo>
                    <a:pt x="94487" y="544067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40836" y="5309616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41247" y="3584447"/>
              <a:ext cx="3061970" cy="1150620"/>
            </a:xfrm>
            <a:custGeom>
              <a:avLst/>
              <a:gdLst/>
              <a:ahLst/>
              <a:cxnLst/>
              <a:rect l="l" t="t" r="r" b="b"/>
              <a:pathLst>
                <a:path w="3061970" h="1150620">
                  <a:moveTo>
                    <a:pt x="2334768" y="1150620"/>
                  </a:moveTo>
                  <a:lnTo>
                    <a:pt x="2705100" y="1150620"/>
                  </a:lnTo>
                </a:path>
                <a:path w="3061970" h="1150620">
                  <a:moveTo>
                    <a:pt x="2799588" y="1150620"/>
                  </a:moveTo>
                  <a:lnTo>
                    <a:pt x="3061716" y="1150620"/>
                  </a:lnTo>
                </a:path>
                <a:path w="3061970" h="1150620">
                  <a:moveTo>
                    <a:pt x="2334768" y="576071"/>
                  </a:moveTo>
                  <a:lnTo>
                    <a:pt x="2705100" y="576071"/>
                  </a:lnTo>
                </a:path>
                <a:path w="3061970" h="1150620">
                  <a:moveTo>
                    <a:pt x="2799588" y="576071"/>
                  </a:moveTo>
                  <a:lnTo>
                    <a:pt x="3061716" y="576071"/>
                  </a:lnTo>
                </a:path>
                <a:path w="3061970" h="1150620">
                  <a:moveTo>
                    <a:pt x="0" y="0"/>
                  </a:moveTo>
                  <a:lnTo>
                    <a:pt x="2705100" y="0"/>
                  </a:lnTo>
                </a:path>
                <a:path w="3061970" h="1150620">
                  <a:moveTo>
                    <a:pt x="2799588" y="0"/>
                  </a:moveTo>
                  <a:lnTo>
                    <a:pt x="3061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46347" y="3412236"/>
              <a:ext cx="94615" cy="2473960"/>
            </a:xfrm>
            <a:custGeom>
              <a:avLst/>
              <a:gdLst/>
              <a:ahLst/>
              <a:cxnLst/>
              <a:rect l="l" t="t" r="r" b="b"/>
              <a:pathLst>
                <a:path w="94614" h="2473960">
                  <a:moveTo>
                    <a:pt x="94487" y="0"/>
                  </a:moveTo>
                  <a:lnTo>
                    <a:pt x="0" y="0"/>
                  </a:lnTo>
                  <a:lnTo>
                    <a:pt x="0" y="2473452"/>
                  </a:lnTo>
                  <a:lnTo>
                    <a:pt x="94487" y="247345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7739" y="5827775"/>
              <a:ext cx="93345" cy="58419"/>
            </a:xfrm>
            <a:custGeom>
              <a:avLst/>
              <a:gdLst/>
              <a:ahLst/>
              <a:cxnLst/>
              <a:rect l="l" t="t" r="r" b="b"/>
              <a:pathLst>
                <a:path w="93344" h="58420">
                  <a:moveTo>
                    <a:pt x="92963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92963" y="57912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6611" y="5504687"/>
              <a:ext cx="93345" cy="381000"/>
            </a:xfrm>
            <a:custGeom>
              <a:avLst/>
              <a:gdLst/>
              <a:ahLst/>
              <a:cxnLst/>
              <a:rect l="l" t="t" r="r" b="b"/>
              <a:pathLst>
                <a:path w="93344" h="381000">
                  <a:moveTo>
                    <a:pt x="92963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2963" y="38100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05483" y="5265420"/>
              <a:ext cx="93345" cy="620395"/>
            </a:xfrm>
            <a:custGeom>
              <a:avLst/>
              <a:gdLst/>
              <a:ahLst/>
              <a:cxnLst/>
              <a:rect l="l" t="t" r="r" b="b"/>
              <a:pathLst>
                <a:path w="93344" h="620395">
                  <a:moveTo>
                    <a:pt x="92963" y="0"/>
                  </a:moveTo>
                  <a:lnTo>
                    <a:pt x="0" y="0"/>
                  </a:lnTo>
                  <a:lnTo>
                    <a:pt x="0" y="620267"/>
                  </a:lnTo>
                  <a:lnTo>
                    <a:pt x="92963" y="620267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36191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370332" y="0"/>
                  </a:lnTo>
                </a:path>
                <a:path w="727075" h="0">
                  <a:moveTo>
                    <a:pt x="463296" y="0"/>
                  </a:moveTo>
                  <a:lnTo>
                    <a:pt x="726947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87651" y="5812536"/>
              <a:ext cx="93345" cy="73660"/>
            </a:xfrm>
            <a:custGeom>
              <a:avLst/>
              <a:gdLst/>
              <a:ahLst/>
              <a:cxnLst/>
              <a:rect l="l" t="t" r="r" b="b"/>
              <a:pathLst>
                <a:path w="93344" h="73660">
                  <a:moveTo>
                    <a:pt x="92964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92964" y="73151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906523" y="5253227"/>
              <a:ext cx="93345" cy="632460"/>
            </a:xfrm>
            <a:custGeom>
              <a:avLst/>
              <a:gdLst/>
              <a:ahLst/>
              <a:cxnLst/>
              <a:rect l="l" t="t" r="r" b="b"/>
              <a:pathLst>
                <a:path w="93344" h="632460">
                  <a:moveTo>
                    <a:pt x="92963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92963" y="63246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25395" y="5330951"/>
              <a:ext cx="93345" cy="554990"/>
            </a:xfrm>
            <a:custGeom>
              <a:avLst/>
              <a:gdLst/>
              <a:ahLst/>
              <a:cxnLst/>
              <a:rect l="l" t="t" r="r" b="b"/>
              <a:pathLst>
                <a:path w="93344" h="554989">
                  <a:moveTo>
                    <a:pt x="92964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92964" y="554736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56103" y="5309616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5" h="0">
                  <a:moveTo>
                    <a:pt x="0" y="0"/>
                  </a:moveTo>
                  <a:lnTo>
                    <a:pt x="370331" y="0"/>
                  </a:lnTo>
                </a:path>
                <a:path w="489585" h="0">
                  <a:moveTo>
                    <a:pt x="464819" y="0"/>
                  </a:moveTo>
                  <a:lnTo>
                    <a:pt x="489203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07563" y="5817107"/>
              <a:ext cx="94615" cy="68580"/>
            </a:xfrm>
            <a:custGeom>
              <a:avLst/>
              <a:gdLst/>
              <a:ahLst/>
              <a:cxnLst/>
              <a:rect l="l" t="t" r="r" b="b"/>
              <a:pathLst>
                <a:path w="94614" h="68579">
                  <a:moveTo>
                    <a:pt x="9448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4487" y="68579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726436" y="4841748"/>
              <a:ext cx="94615" cy="1043940"/>
            </a:xfrm>
            <a:custGeom>
              <a:avLst/>
              <a:gdLst/>
              <a:ahLst/>
              <a:cxnLst/>
              <a:rect l="l" t="t" r="r" b="b"/>
              <a:pathLst>
                <a:path w="94614" h="1043939">
                  <a:moveTo>
                    <a:pt x="94487" y="0"/>
                  </a:moveTo>
                  <a:lnTo>
                    <a:pt x="0" y="0"/>
                  </a:lnTo>
                  <a:lnTo>
                    <a:pt x="0" y="1043939"/>
                  </a:lnTo>
                  <a:lnTo>
                    <a:pt x="94487" y="1043939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938271" y="530961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45308" y="5088635"/>
              <a:ext cx="93345" cy="797560"/>
            </a:xfrm>
            <a:custGeom>
              <a:avLst/>
              <a:gdLst/>
              <a:ahLst/>
              <a:cxnLst/>
              <a:rect l="l" t="t" r="r" b="b"/>
              <a:pathLst>
                <a:path w="93344" h="797560">
                  <a:moveTo>
                    <a:pt x="92964" y="0"/>
                  </a:moveTo>
                  <a:lnTo>
                    <a:pt x="0" y="0"/>
                  </a:lnTo>
                  <a:lnTo>
                    <a:pt x="0" y="797051"/>
                  </a:lnTo>
                  <a:lnTo>
                    <a:pt x="92964" y="797051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59708" y="5309616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 h="0">
                  <a:moveTo>
                    <a:pt x="0" y="0"/>
                  </a:moveTo>
                  <a:lnTo>
                    <a:pt x="143255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665219" y="5259323"/>
              <a:ext cx="94615" cy="626745"/>
            </a:xfrm>
            <a:custGeom>
              <a:avLst/>
              <a:gdLst/>
              <a:ahLst/>
              <a:cxnLst/>
              <a:rect l="l" t="t" r="r" b="b"/>
              <a:pathLst>
                <a:path w="94614" h="626745">
                  <a:moveTo>
                    <a:pt x="94487" y="0"/>
                  </a:moveTo>
                  <a:lnTo>
                    <a:pt x="0" y="0"/>
                  </a:lnTo>
                  <a:lnTo>
                    <a:pt x="0" y="626363"/>
                  </a:lnTo>
                  <a:lnTo>
                    <a:pt x="94487" y="626363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443227" y="4826507"/>
              <a:ext cx="93345" cy="1059180"/>
            </a:xfrm>
            <a:custGeom>
              <a:avLst/>
              <a:gdLst/>
              <a:ahLst/>
              <a:cxnLst/>
              <a:rect l="l" t="t" r="r" b="b"/>
              <a:pathLst>
                <a:path w="93344" h="1059179">
                  <a:moveTo>
                    <a:pt x="92963" y="0"/>
                  </a:moveTo>
                  <a:lnTo>
                    <a:pt x="0" y="0"/>
                  </a:lnTo>
                  <a:lnTo>
                    <a:pt x="0" y="1059180"/>
                  </a:lnTo>
                  <a:lnTo>
                    <a:pt x="92963" y="105918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41247" y="4735067"/>
              <a:ext cx="2242185" cy="0"/>
            </a:xfrm>
            <a:custGeom>
              <a:avLst/>
              <a:gdLst/>
              <a:ahLst/>
              <a:cxnLst/>
              <a:rect l="l" t="t" r="r" b="b"/>
              <a:pathLst>
                <a:path w="2242185" h="0">
                  <a:moveTo>
                    <a:pt x="0" y="0"/>
                  </a:moveTo>
                  <a:lnTo>
                    <a:pt x="1421892" y="0"/>
                  </a:lnTo>
                </a:path>
                <a:path w="2242185" h="0">
                  <a:moveTo>
                    <a:pt x="1514856" y="0"/>
                  </a:moveTo>
                  <a:lnTo>
                    <a:pt x="22418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263139" y="4626863"/>
              <a:ext cx="93345" cy="1259205"/>
            </a:xfrm>
            <a:custGeom>
              <a:avLst/>
              <a:gdLst/>
              <a:ahLst/>
              <a:cxnLst/>
              <a:rect l="l" t="t" r="r" b="b"/>
              <a:pathLst>
                <a:path w="93344" h="1259204">
                  <a:moveTo>
                    <a:pt x="92964" y="0"/>
                  </a:moveTo>
                  <a:lnTo>
                    <a:pt x="0" y="0"/>
                  </a:lnTo>
                  <a:lnTo>
                    <a:pt x="0" y="1258824"/>
                  </a:lnTo>
                  <a:lnTo>
                    <a:pt x="92964" y="1258824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1247" y="4160520"/>
              <a:ext cx="2242185" cy="0"/>
            </a:xfrm>
            <a:custGeom>
              <a:avLst/>
              <a:gdLst/>
              <a:ahLst/>
              <a:cxnLst/>
              <a:rect l="l" t="t" r="r" b="b"/>
              <a:pathLst>
                <a:path w="2242185" h="0">
                  <a:moveTo>
                    <a:pt x="0" y="0"/>
                  </a:moveTo>
                  <a:lnTo>
                    <a:pt x="22418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83052" y="3976116"/>
              <a:ext cx="93345" cy="1910080"/>
            </a:xfrm>
            <a:custGeom>
              <a:avLst/>
              <a:gdLst/>
              <a:ahLst/>
              <a:cxnLst/>
              <a:rect l="l" t="t" r="r" b="b"/>
              <a:pathLst>
                <a:path w="93344" h="1910079">
                  <a:moveTo>
                    <a:pt x="92964" y="0"/>
                  </a:moveTo>
                  <a:lnTo>
                    <a:pt x="0" y="0"/>
                  </a:lnTo>
                  <a:lnTo>
                    <a:pt x="0" y="1909571"/>
                  </a:lnTo>
                  <a:lnTo>
                    <a:pt x="92964" y="1909571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995927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370332" y="0"/>
                  </a:lnTo>
                </a:path>
                <a:path w="727075" h="0">
                  <a:moveTo>
                    <a:pt x="464820" y="0"/>
                  </a:moveTo>
                  <a:lnTo>
                    <a:pt x="72694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248912" y="5583936"/>
              <a:ext cx="93345" cy="302260"/>
            </a:xfrm>
            <a:custGeom>
              <a:avLst/>
              <a:gdLst/>
              <a:ahLst/>
              <a:cxnLst/>
              <a:rect l="l" t="t" r="r" b="b"/>
              <a:pathLst>
                <a:path w="93345" h="302260">
                  <a:moveTo>
                    <a:pt x="9296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92963" y="301751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366259" y="4800600"/>
              <a:ext cx="94615" cy="1085215"/>
            </a:xfrm>
            <a:custGeom>
              <a:avLst/>
              <a:gdLst/>
              <a:ahLst/>
              <a:cxnLst/>
              <a:rect l="l" t="t" r="r" b="b"/>
              <a:pathLst>
                <a:path w="94614" h="1085214">
                  <a:moveTo>
                    <a:pt x="94487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94487" y="1085088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485132" y="5344667"/>
              <a:ext cx="94615" cy="541020"/>
            </a:xfrm>
            <a:custGeom>
              <a:avLst/>
              <a:gdLst/>
              <a:ahLst/>
              <a:cxnLst/>
              <a:rect l="l" t="t" r="r" b="b"/>
              <a:pathLst>
                <a:path w="94614" h="541020">
                  <a:moveTo>
                    <a:pt x="94487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94487" y="541019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41247" y="2435352"/>
              <a:ext cx="10662285" cy="2299970"/>
            </a:xfrm>
            <a:custGeom>
              <a:avLst/>
              <a:gdLst/>
              <a:ahLst/>
              <a:cxnLst/>
              <a:rect l="l" t="t" r="r" b="b"/>
              <a:pathLst>
                <a:path w="10662285" h="2299970">
                  <a:moveTo>
                    <a:pt x="3154679" y="2299716"/>
                  </a:moveTo>
                  <a:lnTo>
                    <a:pt x="3881628" y="2299716"/>
                  </a:lnTo>
                </a:path>
                <a:path w="10662285" h="2299970">
                  <a:moveTo>
                    <a:pt x="3154679" y="1725168"/>
                  </a:moveTo>
                  <a:lnTo>
                    <a:pt x="3881628" y="1725168"/>
                  </a:lnTo>
                </a:path>
                <a:path w="10662285" h="2299970">
                  <a:moveTo>
                    <a:pt x="3154679" y="1149096"/>
                  </a:moveTo>
                  <a:lnTo>
                    <a:pt x="10661904" y="1149096"/>
                  </a:lnTo>
                </a:path>
                <a:path w="10662285" h="2299970">
                  <a:moveTo>
                    <a:pt x="0" y="574548"/>
                  </a:moveTo>
                  <a:lnTo>
                    <a:pt x="3061716" y="574548"/>
                  </a:lnTo>
                </a:path>
                <a:path w="10662285" h="2299970">
                  <a:moveTo>
                    <a:pt x="3154679" y="574548"/>
                  </a:moveTo>
                  <a:lnTo>
                    <a:pt x="10661904" y="574548"/>
                  </a:lnTo>
                </a:path>
                <a:path w="10662285" h="2299970">
                  <a:moveTo>
                    <a:pt x="0" y="0"/>
                  </a:moveTo>
                  <a:lnTo>
                    <a:pt x="3061716" y="0"/>
                  </a:lnTo>
                </a:path>
                <a:path w="10662285" h="2299970">
                  <a:moveTo>
                    <a:pt x="3154679" y="0"/>
                  </a:moveTo>
                  <a:lnTo>
                    <a:pt x="106619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902963" y="2241803"/>
              <a:ext cx="93345" cy="3644265"/>
            </a:xfrm>
            <a:custGeom>
              <a:avLst/>
              <a:gdLst/>
              <a:ahLst/>
              <a:cxnLst/>
              <a:rect l="l" t="t" r="r" b="b"/>
              <a:pathLst>
                <a:path w="93345" h="3644265">
                  <a:moveTo>
                    <a:pt x="92963" y="0"/>
                  </a:moveTo>
                  <a:lnTo>
                    <a:pt x="0" y="0"/>
                  </a:lnTo>
                  <a:lnTo>
                    <a:pt x="0" y="3643884"/>
                  </a:lnTo>
                  <a:lnTo>
                    <a:pt x="92963" y="364388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817363" y="5309616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4" h="0">
                  <a:moveTo>
                    <a:pt x="0" y="0"/>
                  </a:moveTo>
                  <a:lnTo>
                    <a:pt x="370332" y="0"/>
                  </a:lnTo>
                </a:path>
                <a:path w="725804" h="0">
                  <a:moveTo>
                    <a:pt x="463296" y="0"/>
                  </a:moveTo>
                  <a:lnTo>
                    <a:pt x="725424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068824" y="5588507"/>
              <a:ext cx="93345" cy="297180"/>
            </a:xfrm>
            <a:custGeom>
              <a:avLst/>
              <a:gdLst/>
              <a:ahLst/>
              <a:cxnLst/>
              <a:rect l="l" t="t" r="r" b="b"/>
              <a:pathLst>
                <a:path w="93345" h="297179">
                  <a:moveTo>
                    <a:pt x="92963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92963" y="297179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187695" y="4995672"/>
              <a:ext cx="93345" cy="890269"/>
            </a:xfrm>
            <a:custGeom>
              <a:avLst/>
              <a:gdLst/>
              <a:ahLst/>
              <a:cxnLst/>
              <a:rect l="l" t="t" r="r" b="b"/>
              <a:pathLst>
                <a:path w="93345" h="890270">
                  <a:moveTo>
                    <a:pt x="92963" y="0"/>
                  </a:moveTo>
                  <a:lnTo>
                    <a:pt x="0" y="0"/>
                  </a:lnTo>
                  <a:lnTo>
                    <a:pt x="0" y="890015"/>
                  </a:lnTo>
                  <a:lnTo>
                    <a:pt x="92963" y="890015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306568" y="5417820"/>
              <a:ext cx="93345" cy="467995"/>
            </a:xfrm>
            <a:custGeom>
              <a:avLst/>
              <a:gdLst/>
              <a:ahLst/>
              <a:cxnLst/>
              <a:rect l="l" t="t" r="r" b="b"/>
              <a:pathLst>
                <a:path w="93345" h="467995">
                  <a:moveTo>
                    <a:pt x="92964" y="0"/>
                  </a:moveTo>
                  <a:lnTo>
                    <a:pt x="0" y="0"/>
                  </a:lnTo>
                  <a:lnTo>
                    <a:pt x="0" y="467867"/>
                  </a:lnTo>
                  <a:lnTo>
                    <a:pt x="92964" y="467867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817363" y="4160520"/>
              <a:ext cx="6685915" cy="574675"/>
            </a:xfrm>
            <a:custGeom>
              <a:avLst/>
              <a:gdLst/>
              <a:ahLst/>
              <a:cxnLst/>
              <a:rect l="l" t="t" r="r" b="b"/>
              <a:pathLst>
                <a:path w="6685915" h="574675">
                  <a:moveTo>
                    <a:pt x="0" y="574547"/>
                  </a:moveTo>
                  <a:lnTo>
                    <a:pt x="725424" y="574547"/>
                  </a:lnTo>
                </a:path>
                <a:path w="6685915" h="574675">
                  <a:moveTo>
                    <a:pt x="0" y="0"/>
                  </a:moveTo>
                  <a:lnTo>
                    <a:pt x="668578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722876" y="3959351"/>
              <a:ext cx="94615" cy="1926589"/>
            </a:xfrm>
            <a:custGeom>
              <a:avLst/>
              <a:gdLst/>
              <a:ahLst/>
              <a:cxnLst/>
              <a:rect l="l" t="t" r="r" b="b"/>
              <a:pathLst>
                <a:path w="94614" h="1926589">
                  <a:moveTo>
                    <a:pt x="94487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94487" y="192633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637276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637276" y="4735067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542788" y="4230623"/>
              <a:ext cx="94615" cy="1655445"/>
            </a:xfrm>
            <a:custGeom>
              <a:avLst/>
              <a:gdLst/>
              <a:ahLst/>
              <a:cxnLst/>
              <a:rect l="l" t="t" r="r" b="b"/>
              <a:pathLst>
                <a:path w="94614" h="1655445">
                  <a:moveTo>
                    <a:pt x="94487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94487" y="1655064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457188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7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457188" y="4735067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7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888736" y="5609843"/>
              <a:ext cx="93345" cy="276225"/>
            </a:xfrm>
            <a:custGeom>
              <a:avLst/>
              <a:gdLst/>
              <a:ahLst/>
              <a:cxnLst/>
              <a:rect l="l" t="t" r="r" b="b"/>
              <a:pathLst>
                <a:path w="93345" h="276225">
                  <a:moveTo>
                    <a:pt x="92963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92963" y="275843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007607" y="5411723"/>
              <a:ext cx="93345" cy="474345"/>
            </a:xfrm>
            <a:custGeom>
              <a:avLst/>
              <a:gdLst/>
              <a:ahLst/>
              <a:cxnLst/>
              <a:rect l="l" t="t" r="r" b="b"/>
              <a:pathLst>
                <a:path w="93345" h="474345">
                  <a:moveTo>
                    <a:pt x="92963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92963" y="473963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126480" y="5626607"/>
              <a:ext cx="93345" cy="259079"/>
            </a:xfrm>
            <a:custGeom>
              <a:avLst/>
              <a:gdLst/>
              <a:ahLst/>
              <a:cxnLst/>
              <a:rect l="l" t="t" r="r" b="b"/>
              <a:pathLst>
                <a:path w="93345" h="259079">
                  <a:moveTo>
                    <a:pt x="92964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92964" y="259079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245351" y="5593080"/>
              <a:ext cx="93345" cy="292735"/>
            </a:xfrm>
            <a:custGeom>
              <a:avLst/>
              <a:gdLst/>
              <a:ahLst/>
              <a:cxnLst/>
              <a:rect l="l" t="t" r="r" b="b"/>
              <a:pathLst>
                <a:path w="93345" h="292735">
                  <a:moveTo>
                    <a:pt x="92963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92963" y="292608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B74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364224" y="4572000"/>
              <a:ext cx="93345" cy="1313815"/>
            </a:xfrm>
            <a:custGeom>
              <a:avLst/>
              <a:gdLst/>
              <a:ahLst/>
              <a:cxnLst/>
              <a:rect l="l" t="t" r="r" b="b"/>
              <a:pathLst>
                <a:path w="93345" h="1313814">
                  <a:moveTo>
                    <a:pt x="92963" y="0"/>
                  </a:moveTo>
                  <a:lnTo>
                    <a:pt x="0" y="0"/>
                  </a:lnTo>
                  <a:lnTo>
                    <a:pt x="0" y="1313688"/>
                  </a:lnTo>
                  <a:lnTo>
                    <a:pt x="92963" y="1313688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277100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277100" y="4735067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08647" y="5649468"/>
              <a:ext cx="93345" cy="236220"/>
            </a:xfrm>
            <a:custGeom>
              <a:avLst/>
              <a:gdLst/>
              <a:ahLst/>
              <a:cxnLst/>
              <a:rect l="l" t="t" r="r" b="b"/>
              <a:pathLst>
                <a:path w="93345" h="236220">
                  <a:moveTo>
                    <a:pt x="92963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92963" y="236219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827519" y="5588507"/>
              <a:ext cx="93345" cy="297180"/>
            </a:xfrm>
            <a:custGeom>
              <a:avLst/>
              <a:gdLst/>
              <a:ahLst/>
              <a:cxnLst/>
              <a:rect l="l" t="t" r="r" b="b"/>
              <a:pathLst>
                <a:path w="93345" h="297179">
                  <a:moveTo>
                    <a:pt x="92963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92963" y="297179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946391" y="5743956"/>
              <a:ext cx="93345" cy="142240"/>
            </a:xfrm>
            <a:custGeom>
              <a:avLst/>
              <a:gdLst/>
              <a:ahLst/>
              <a:cxnLst/>
              <a:rect l="l" t="t" r="r" b="b"/>
              <a:pathLst>
                <a:path w="93345" h="142239">
                  <a:moveTo>
                    <a:pt x="92963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92963" y="141732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065263" y="5455919"/>
              <a:ext cx="93345" cy="429895"/>
            </a:xfrm>
            <a:custGeom>
              <a:avLst/>
              <a:gdLst/>
              <a:ahLst/>
              <a:cxnLst/>
              <a:rect l="l" t="t" r="r" b="b"/>
              <a:pathLst>
                <a:path w="93345" h="429895">
                  <a:moveTo>
                    <a:pt x="92963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92963" y="429767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B74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184136" y="4622292"/>
              <a:ext cx="93345" cy="1263650"/>
            </a:xfrm>
            <a:custGeom>
              <a:avLst/>
              <a:gdLst/>
              <a:ahLst/>
              <a:cxnLst/>
              <a:rect l="l" t="t" r="r" b="b"/>
              <a:pathLst>
                <a:path w="93345" h="1263650">
                  <a:moveTo>
                    <a:pt x="92964" y="0"/>
                  </a:moveTo>
                  <a:lnTo>
                    <a:pt x="0" y="0"/>
                  </a:lnTo>
                  <a:lnTo>
                    <a:pt x="0" y="1263395"/>
                  </a:lnTo>
                  <a:lnTo>
                    <a:pt x="92964" y="1263395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097012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097012" y="4735067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528559" y="5652516"/>
              <a:ext cx="93345" cy="233679"/>
            </a:xfrm>
            <a:custGeom>
              <a:avLst/>
              <a:gdLst/>
              <a:ahLst/>
              <a:cxnLst/>
              <a:rect l="l" t="t" r="r" b="b"/>
              <a:pathLst>
                <a:path w="93345" h="233679">
                  <a:moveTo>
                    <a:pt x="9296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92964" y="233172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647431" y="5585460"/>
              <a:ext cx="93345" cy="300355"/>
            </a:xfrm>
            <a:custGeom>
              <a:avLst/>
              <a:gdLst/>
              <a:ahLst/>
              <a:cxnLst/>
              <a:rect l="l" t="t" r="r" b="b"/>
              <a:pathLst>
                <a:path w="93345" h="300354">
                  <a:moveTo>
                    <a:pt x="92964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2964" y="300227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766304" y="5859780"/>
              <a:ext cx="93345" cy="26034"/>
            </a:xfrm>
            <a:custGeom>
              <a:avLst/>
              <a:gdLst/>
              <a:ahLst/>
              <a:cxnLst/>
              <a:rect l="l" t="t" r="r" b="b"/>
              <a:pathLst>
                <a:path w="93345" h="26035">
                  <a:moveTo>
                    <a:pt x="92964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92964" y="25908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885176" y="5369051"/>
              <a:ext cx="93345" cy="516890"/>
            </a:xfrm>
            <a:custGeom>
              <a:avLst/>
              <a:gdLst/>
              <a:ahLst/>
              <a:cxnLst/>
              <a:rect l="l" t="t" r="r" b="b"/>
              <a:pathLst>
                <a:path w="93345" h="516889">
                  <a:moveTo>
                    <a:pt x="9296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92964" y="516636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B74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004047" y="4660392"/>
              <a:ext cx="93345" cy="1225550"/>
            </a:xfrm>
            <a:custGeom>
              <a:avLst/>
              <a:gdLst/>
              <a:ahLst/>
              <a:cxnLst/>
              <a:rect l="l" t="t" r="r" b="b"/>
              <a:pathLst>
                <a:path w="93345" h="1225550">
                  <a:moveTo>
                    <a:pt x="92963" y="0"/>
                  </a:moveTo>
                  <a:lnTo>
                    <a:pt x="0" y="0"/>
                  </a:lnTo>
                  <a:lnTo>
                    <a:pt x="0" y="1225295"/>
                  </a:lnTo>
                  <a:lnTo>
                    <a:pt x="92963" y="1225295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916924" y="5309616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 h="0">
                  <a:moveTo>
                    <a:pt x="0" y="0"/>
                  </a:moveTo>
                  <a:lnTo>
                    <a:pt x="72694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916924" y="4735067"/>
              <a:ext cx="2586355" cy="0"/>
            </a:xfrm>
            <a:custGeom>
              <a:avLst/>
              <a:gdLst/>
              <a:ahLst/>
              <a:cxnLst/>
              <a:rect l="l" t="t" r="r" b="b"/>
              <a:pathLst>
                <a:path w="2586354" h="0">
                  <a:moveTo>
                    <a:pt x="0" y="0"/>
                  </a:moveTo>
                  <a:lnTo>
                    <a:pt x="258622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348471" y="5646419"/>
              <a:ext cx="94615" cy="239395"/>
            </a:xfrm>
            <a:custGeom>
              <a:avLst/>
              <a:gdLst/>
              <a:ahLst/>
              <a:cxnLst/>
              <a:rect l="l" t="t" r="r" b="b"/>
              <a:pathLst>
                <a:path w="94615" h="239395">
                  <a:moveTo>
                    <a:pt x="94487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94487" y="239267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67343" y="5603748"/>
              <a:ext cx="94615" cy="281940"/>
            </a:xfrm>
            <a:custGeom>
              <a:avLst/>
              <a:gdLst/>
              <a:ahLst/>
              <a:cxnLst/>
              <a:rect l="l" t="t" r="r" b="b"/>
              <a:pathLst>
                <a:path w="94615" h="281939">
                  <a:moveTo>
                    <a:pt x="94487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94487" y="281939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586216" y="5769863"/>
              <a:ext cx="93345" cy="116205"/>
            </a:xfrm>
            <a:custGeom>
              <a:avLst/>
              <a:gdLst/>
              <a:ahLst/>
              <a:cxnLst/>
              <a:rect l="l" t="t" r="r" b="b"/>
              <a:pathLst>
                <a:path w="93345" h="116204">
                  <a:moveTo>
                    <a:pt x="92963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92963" y="11582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705088" y="5481827"/>
              <a:ext cx="93345" cy="403860"/>
            </a:xfrm>
            <a:custGeom>
              <a:avLst/>
              <a:gdLst/>
              <a:ahLst/>
              <a:cxnLst/>
              <a:rect l="l" t="t" r="r" b="b"/>
              <a:pathLst>
                <a:path w="93345" h="403860">
                  <a:moveTo>
                    <a:pt x="92963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92963" y="403860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B74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823959" y="4668011"/>
              <a:ext cx="93345" cy="1217930"/>
            </a:xfrm>
            <a:custGeom>
              <a:avLst/>
              <a:gdLst/>
              <a:ahLst/>
              <a:cxnLst/>
              <a:rect l="l" t="t" r="r" b="b"/>
              <a:pathLst>
                <a:path w="93345" h="1217929">
                  <a:moveTo>
                    <a:pt x="92964" y="0"/>
                  </a:moveTo>
                  <a:lnTo>
                    <a:pt x="0" y="0"/>
                  </a:lnTo>
                  <a:lnTo>
                    <a:pt x="0" y="1217676"/>
                  </a:lnTo>
                  <a:lnTo>
                    <a:pt x="92964" y="1217676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736836" y="5309616"/>
              <a:ext cx="1546860" cy="0"/>
            </a:xfrm>
            <a:custGeom>
              <a:avLst/>
              <a:gdLst/>
              <a:ahLst/>
              <a:cxnLst/>
              <a:rect l="l" t="t" r="r" b="b"/>
              <a:pathLst>
                <a:path w="1546859" h="0">
                  <a:moveTo>
                    <a:pt x="0" y="0"/>
                  </a:moveTo>
                  <a:lnTo>
                    <a:pt x="1546860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168383" y="5629656"/>
              <a:ext cx="94615" cy="256540"/>
            </a:xfrm>
            <a:custGeom>
              <a:avLst/>
              <a:gdLst/>
              <a:ahLst/>
              <a:cxnLst/>
              <a:rect l="l" t="t" r="r" b="b"/>
              <a:pathLst>
                <a:path w="94615" h="256539">
                  <a:moveTo>
                    <a:pt x="94488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94488" y="25603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287255" y="5664707"/>
              <a:ext cx="94615" cy="220979"/>
            </a:xfrm>
            <a:custGeom>
              <a:avLst/>
              <a:gdLst/>
              <a:ahLst/>
              <a:cxnLst/>
              <a:rect l="l" t="t" r="r" b="b"/>
              <a:pathLst>
                <a:path w="94615" h="220979">
                  <a:moveTo>
                    <a:pt x="9448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94488" y="220979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406128" y="5554980"/>
              <a:ext cx="94615" cy="330835"/>
            </a:xfrm>
            <a:custGeom>
              <a:avLst/>
              <a:gdLst/>
              <a:ahLst/>
              <a:cxnLst/>
              <a:rect l="l" t="t" r="r" b="b"/>
              <a:pathLst>
                <a:path w="94615" h="330835">
                  <a:moveTo>
                    <a:pt x="94488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94488" y="330708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525000" y="5791199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4">
                  <a:moveTo>
                    <a:pt x="94488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94488" y="94487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B74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643872" y="4943855"/>
              <a:ext cx="914400" cy="942340"/>
            </a:xfrm>
            <a:custGeom>
              <a:avLst/>
              <a:gdLst/>
              <a:ahLst/>
              <a:cxnLst/>
              <a:rect l="l" t="t" r="r" b="b"/>
              <a:pathLst>
                <a:path w="914400" h="942339">
                  <a:moveTo>
                    <a:pt x="92964" y="0"/>
                  </a:moveTo>
                  <a:lnTo>
                    <a:pt x="0" y="0"/>
                  </a:lnTo>
                  <a:lnTo>
                    <a:pt x="0" y="941832"/>
                  </a:lnTo>
                  <a:lnTo>
                    <a:pt x="92964" y="941832"/>
                  </a:lnTo>
                  <a:lnTo>
                    <a:pt x="92964" y="0"/>
                  </a:lnTo>
                  <a:close/>
                </a:path>
                <a:path w="914400" h="942339">
                  <a:moveTo>
                    <a:pt x="914400" y="406908"/>
                  </a:moveTo>
                  <a:lnTo>
                    <a:pt x="819912" y="406908"/>
                  </a:lnTo>
                  <a:lnTo>
                    <a:pt x="819912" y="941832"/>
                  </a:lnTo>
                  <a:lnTo>
                    <a:pt x="914400" y="941832"/>
                  </a:lnTo>
                  <a:lnTo>
                    <a:pt x="914400" y="406908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1378183" y="5309616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 h="0">
                  <a:moveTo>
                    <a:pt x="0" y="0"/>
                  </a:moveTo>
                  <a:lnTo>
                    <a:pt x="12496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1283695" y="4986527"/>
              <a:ext cx="94615" cy="899160"/>
            </a:xfrm>
            <a:custGeom>
              <a:avLst/>
              <a:gdLst/>
              <a:ahLst/>
              <a:cxnLst/>
              <a:rect l="l" t="t" r="r" b="b"/>
              <a:pathLst>
                <a:path w="94615" h="899160">
                  <a:moveTo>
                    <a:pt x="94487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94487" y="899160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989819" y="5780531"/>
              <a:ext cx="93345" cy="105410"/>
            </a:xfrm>
            <a:custGeom>
              <a:avLst/>
              <a:gdLst/>
              <a:ahLst/>
              <a:cxnLst/>
              <a:rect l="l" t="t" r="r" b="b"/>
              <a:pathLst>
                <a:path w="93345" h="105410">
                  <a:moveTo>
                    <a:pt x="92963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92963" y="105156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107167" y="5804916"/>
              <a:ext cx="94615" cy="81280"/>
            </a:xfrm>
            <a:custGeom>
              <a:avLst/>
              <a:gdLst/>
              <a:ahLst/>
              <a:cxnLst/>
              <a:rect l="l" t="t" r="r" b="b"/>
              <a:pathLst>
                <a:path w="94615" h="81279">
                  <a:moveTo>
                    <a:pt x="94487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94487" y="807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226040" y="5632704"/>
              <a:ext cx="94615" cy="253365"/>
            </a:xfrm>
            <a:custGeom>
              <a:avLst/>
              <a:gdLst/>
              <a:ahLst/>
              <a:cxnLst/>
              <a:rect l="l" t="t" r="r" b="b"/>
              <a:pathLst>
                <a:path w="94615" h="253364">
                  <a:moveTo>
                    <a:pt x="94487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94487" y="252984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0809731" y="5827775"/>
              <a:ext cx="93345" cy="58419"/>
            </a:xfrm>
            <a:custGeom>
              <a:avLst/>
              <a:gdLst/>
              <a:ahLst/>
              <a:cxnLst/>
              <a:rect l="l" t="t" r="r" b="b"/>
              <a:pathLst>
                <a:path w="93345" h="58420">
                  <a:moveTo>
                    <a:pt x="92964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92964" y="57912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0928604" y="5698236"/>
              <a:ext cx="93345" cy="187960"/>
            </a:xfrm>
            <a:custGeom>
              <a:avLst/>
              <a:gdLst/>
              <a:ahLst/>
              <a:cxnLst/>
              <a:rect l="l" t="t" r="r" b="b"/>
              <a:pathLst>
                <a:path w="93345" h="187960">
                  <a:moveTo>
                    <a:pt x="9296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92964" y="187451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047476" y="5436107"/>
              <a:ext cx="93345" cy="449580"/>
            </a:xfrm>
            <a:custGeom>
              <a:avLst/>
              <a:gdLst/>
              <a:ahLst/>
              <a:cxnLst/>
              <a:rect l="l" t="t" r="r" b="b"/>
              <a:pathLst>
                <a:path w="93345" h="449579">
                  <a:moveTo>
                    <a:pt x="92964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92964" y="449579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1D6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41247" y="5885687"/>
              <a:ext cx="10662285" cy="0"/>
            </a:xfrm>
            <a:custGeom>
              <a:avLst/>
              <a:gdLst/>
              <a:ahLst/>
              <a:cxnLst/>
              <a:rect l="l" t="t" r="r" b="b"/>
              <a:pathLst>
                <a:path w="10662285" h="0">
                  <a:moveTo>
                    <a:pt x="0" y="0"/>
                  </a:moveTo>
                  <a:lnTo>
                    <a:pt x="106619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251965" y="2181605"/>
              <a:ext cx="9842500" cy="1853564"/>
            </a:xfrm>
            <a:custGeom>
              <a:avLst/>
              <a:gdLst/>
              <a:ahLst/>
              <a:cxnLst/>
              <a:rect l="l" t="t" r="r" b="b"/>
              <a:pathLst>
                <a:path w="9842500" h="1853564">
                  <a:moveTo>
                    <a:pt x="0" y="1853184"/>
                  </a:moveTo>
                  <a:lnTo>
                    <a:pt x="819911" y="1199388"/>
                  </a:lnTo>
                  <a:lnTo>
                    <a:pt x="1639824" y="1097280"/>
                  </a:lnTo>
                  <a:lnTo>
                    <a:pt x="2459736" y="0"/>
                  </a:lnTo>
                  <a:lnTo>
                    <a:pt x="3281172" y="486156"/>
                  </a:lnTo>
                  <a:lnTo>
                    <a:pt x="4101084" y="495300"/>
                  </a:lnTo>
                  <a:lnTo>
                    <a:pt x="4920996" y="109728"/>
                  </a:lnTo>
                  <a:lnTo>
                    <a:pt x="5740908" y="662940"/>
                  </a:lnTo>
                  <a:lnTo>
                    <a:pt x="6560819" y="438912"/>
                  </a:lnTo>
                  <a:lnTo>
                    <a:pt x="7380732" y="483108"/>
                  </a:lnTo>
                  <a:lnTo>
                    <a:pt x="8200643" y="662940"/>
                  </a:lnTo>
                  <a:lnTo>
                    <a:pt x="9022080" y="617220"/>
                  </a:lnTo>
                  <a:lnTo>
                    <a:pt x="9841991" y="1287780"/>
                  </a:lnTo>
                </a:path>
              </a:pathLst>
            </a:custGeom>
            <a:ln w="28956">
              <a:solidFill>
                <a:srgbClr val="115C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11633454" y="5765088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1633454" y="531761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1633454" y="4870195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1633454" y="4423029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1633454" y="3975607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1633454" y="352818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1633454" y="3080765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1633454" y="2633598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1633454" y="2186178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1633454" y="1738629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11225" y="576508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380187" y="5189982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380187" y="4614798"/>
            <a:ext cx="33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380187" y="4039057"/>
            <a:ext cx="3346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380187" y="3463874"/>
            <a:ext cx="3346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8000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303072" y="2888996"/>
            <a:ext cx="410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303072" y="2313813"/>
            <a:ext cx="410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303072" y="1738629"/>
            <a:ext cx="410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14000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908100" y="5962599"/>
            <a:ext cx="1053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1652905" algn="l"/>
                <a:tab pos="2473325" algn="l"/>
                <a:tab pos="3293110" algn="l"/>
                <a:tab pos="4113529" algn="l"/>
                <a:tab pos="4933950" algn="l"/>
                <a:tab pos="5753735" algn="l"/>
                <a:tab pos="6574155" algn="l"/>
                <a:tab pos="7394575" algn="l"/>
                <a:tab pos="8214359" algn="l"/>
                <a:tab pos="9034780" algn="l"/>
                <a:tab pos="9855200" algn="l"/>
              </a:tabLst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2009-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2010-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2011-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2012-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2013-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2014-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2015-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2016-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2017-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2018-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2019-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2020-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2021-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4845811" y="1372311"/>
            <a:ext cx="253174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>
                <a:solidFill>
                  <a:srgbClr val="585858"/>
                </a:solidFill>
                <a:latin typeface="Calibri"/>
                <a:cs typeface="Calibri"/>
              </a:rPr>
              <a:t>UCR</a:t>
            </a:r>
            <a:r>
              <a:rPr dirty="0" sz="185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585858"/>
                </a:solidFill>
                <a:latin typeface="Calibri"/>
                <a:cs typeface="Calibri"/>
              </a:rPr>
              <a:t>Historical</a:t>
            </a:r>
            <a:r>
              <a:rPr dirty="0" sz="1850" spc="-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585858"/>
                </a:solidFill>
                <a:latin typeface="Calibri"/>
                <a:cs typeface="Calibri"/>
              </a:rPr>
              <a:t>Waste</a:t>
            </a:r>
            <a:r>
              <a:rPr dirty="0" sz="185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50" spc="-2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2636520" y="6338315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39" h="83820">
                <a:moveTo>
                  <a:pt x="243839" y="0"/>
                </a:moveTo>
                <a:lnTo>
                  <a:pt x="0" y="0"/>
                </a:lnTo>
                <a:lnTo>
                  <a:pt x="0" y="83820"/>
                </a:lnTo>
                <a:lnTo>
                  <a:pt x="243839" y="83820"/>
                </a:lnTo>
                <a:lnTo>
                  <a:pt x="243839" y="0"/>
                </a:lnTo>
                <a:close/>
              </a:path>
            </a:pathLst>
          </a:custGeom>
          <a:solidFill>
            <a:srgbClr val="8AC1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2894202" y="6259779"/>
            <a:ext cx="561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Organics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3654552" y="6338315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39" h="83820">
                <a:moveTo>
                  <a:pt x="243839" y="0"/>
                </a:moveTo>
                <a:lnTo>
                  <a:pt x="0" y="0"/>
                </a:lnTo>
                <a:lnTo>
                  <a:pt x="0" y="83820"/>
                </a:lnTo>
                <a:lnTo>
                  <a:pt x="243839" y="83820"/>
                </a:lnTo>
                <a:lnTo>
                  <a:pt x="243839" y="0"/>
                </a:lnTo>
                <a:close/>
              </a:path>
            </a:pathLst>
          </a:custGeom>
          <a:solidFill>
            <a:srgbClr val="36A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4715255" y="6338315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39" h="83820">
                <a:moveTo>
                  <a:pt x="243839" y="0"/>
                </a:moveTo>
                <a:lnTo>
                  <a:pt x="0" y="0"/>
                </a:lnTo>
                <a:lnTo>
                  <a:pt x="0" y="83820"/>
                </a:lnTo>
                <a:lnTo>
                  <a:pt x="243839" y="83820"/>
                </a:lnTo>
                <a:lnTo>
                  <a:pt x="243839" y="0"/>
                </a:lnTo>
                <a:close/>
              </a:path>
            </a:pathLst>
          </a:custGeom>
          <a:solidFill>
            <a:srgbClr val="1D6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 txBox="1"/>
          <p:nvPr/>
        </p:nvSpPr>
        <p:spPr>
          <a:xfrm>
            <a:off x="3911600" y="6259779"/>
            <a:ext cx="1534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</a:tabLst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Recycled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Landfill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8" name="object 118" descr=""/>
          <p:cNvSpPr/>
          <p:nvPr/>
        </p:nvSpPr>
        <p:spPr>
          <a:xfrm>
            <a:off x="5643371" y="6338315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39" h="83820">
                <a:moveTo>
                  <a:pt x="243839" y="0"/>
                </a:moveTo>
                <a:lnTo>
                  <a:pt x="0" y="0"/>
                </a:lnTo>
                <a:lnTo>
                  <a:pt x="0" y="83820"/>
                </a:lnTo>
                <a:lnTo>
                  <a:pt x="243839" y="83820"/>
                </a:lnTo>
                <a:lnTo>
                  <a:pt x="243839" y="0"/>
                </a:lnTo>
                <a:close/>
              </a:path>
            </a:pathLst>
          </a:custGeom>
          <a:solidFill>
            <a:srgbClr val="B74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5900420" y="6259779"/>
            <a:ext cx="309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WTE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6441947" y="6338315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40" h="83820">
                <a:moveTo>
                  <a:pt x="243840" y="0"/>
                </a:moveTo>
                <a:lnTo>
                  <a:pt x="0" y="0"/>
                </a:lnTo>
                <a:lnTo>
                  <a:pt x="0" y="83820"/>
                </a:lnTo>
                <a:lnTo>
                  <a:pt x="243840" y="83820"/>
                </a:lnTo>
                <a:lnTo>
                  <a:pt x="243840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8430006" y="63802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115C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 txBox="1"/>
          <p:nvPr/>
        </p:nvSpPr>
        <p:spPr>
          <a:xfrm>
            <a:off x="6698995" y="6259779"/>
            <a:ext cx="2913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1520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Total</a:t>
            </a:r>
            <a:r>
              <a:rPr dirty="0"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Waste</a:t>
            </a:r>
            <a:r>
              <a:rPr dirty="0"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Generation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Diversion</a:t>
            </a:r>
            <a:r>
              <a:rPr dirty="0" sz="12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Rate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00683"/>
            <a:ext cx="12192000" cy="5957570"/>
          </a:xfrm>
          <a:custGeom>
            <a:avLst/>
            <a:gdLst/>
            <a:ahLst/>
            <a:cxnLst/>
            <a:rect l="l" t="t" r="r" b="b"/>
            <a:pathLst>
              <a:path w="12192000" h="5957570">
                <a:moveTo>
                  <a:pt x="0" y="5957315"/>
                </a:moveTo>
                <a:lnTo>
                  <a:pt x="12192000" y="5957315"/>
                </a:lnTo>
                <a:lnTo>
                  <a:pt x="12192000" y="0"/>
                </a:lnTo>
                <a:lnTo>
                  <a:pt x="0" y="0"/>
                </a:lnTo>
                <a:lnTo>
                  <a:pt x="0" y="5957315"/>
                </a:lnTo>
                <a:close/>
              </a:path>
            </a:pathLst>
          </a:custGeom>
          <a:solidFill>
            <a:srgbClr val="2C6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214627" y="1378203"/>
            <a:ext cx="9770745" cy="5130165"/>
          </a:xfrm>
          <a:custGeom>
            <a:avLst/>
            <a:gdLst/>
            <a:ahLst/>
            <a:cxnLst/>
            <a:rect l="l" t="t" r="r" b="b"/>
            <a:pathLst>
              <a:path w="9770745" h="5130165">
                <a:moveTo>
                  <a:pt x="0" y="5130152"/>
                </a:moveTo>
                <a:lnTo>
                  <a:pt x="9770364" y="5130152"/>
                </a:lnTo>
                <a:lnTo>
                  <a:pt x="9770364" y="0"/>
                </a:lnTo>
                <a:lnTo>
                  <a:pt x="0" y="0"/>
                </a:lnTo>
                <a:lnTo>
                  <a:pt x="0" y="5130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901065"/>
          </a:xfrm>
          <a:custGeom>
            <a:avLst/>
            <a:gdLst/>
            <a:ahLst/>
            <a:cxnLst/>
            <a:rect l="l" t="t" r="r" b="b"/>
            <a:pathLst>
              <a:path w="12192000" h="901065">
                <a:moveTo>
                  <a:pt x="12192000" y="0"/>
                </a:moveTo>
                <a:lnTo>
                  <a:pt x="0" y="0"/>
                </a:lnTo>
                <a:lnTo>
                  <a:pt x="0" y="900684"/>
                </a:lnTo>
                <a:lnTo>
                  <a:pt x="12192000" y="9006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3017" y="85725"/>
            <a:ext cx="65868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5">
                <a:solidFill>
                  <a:srgbClr val="2C6CC0"/>
                </a:solidFill>
              </a:rPr>
              <a:t>UCR</a:t>
            </a:r>
            <a:r>
              <a:rPr dirty="0" sz="4400" spc="-105">
                <a:solidFill>
                  <a:srgbClr val="2C6CC0"/>
                </a:solidFill>
              </a:rPr>
              <a:t> </a:t>
            </a:r>
            <a:r>
              <a:rPr dirty="0" sz="4400" spc="-175">
                <a:solidFill>
                  <a:srgbClr val="2C6CC0"/>
                </a:solidFill>
              </a:rPr>
              <a:t>Historical</a:t>
            </a:r>
            <a:r>
              <a:rPr dirty="0" sz="4400" spc="-125">
                <a:solidFill>
                  <a:srgbClr val="2C6CC0"/>
                </a:solidFill>
              </a:rPr>
              <a:t> </a:t>
            </a:r>
            <a:r>
              <a:rPr dirty="0" sz="4400" spc="-180">
                <a:solidFill>
                  <a:srgbClr val="2C6CC0"/>
                </a:solidFill>
              </a:rPr>
              <a:t>Waste</a:t>
            </a:r>
            <a:r>
              <a:rPr dirty="0" sz="4400" spc="-100">
                <a:solidFill>
                  <a:srgbClr val="2C6CC0"/>
                </a:solidFill>
              </a:rPr>
              <a:t> </a:t>
            </a:r>
            <a:r>
              <a:rPr dirty="0" sz="4400" spc="-20">
                <a:solidFill>
                  <a:srgbClr val="2C6CC0"/>
                </a:solidFill>
              </a:rPr>
              <a:t>Data</a:t>
            </a:r>
            <a:endParaRPr sz="4400"/>
          </a:p>
        </p:txBody>
      </p:sp>
      <p:sp>
        <p:nvSpPr>
          <p:cNvPr id="6" name="object 6" descr=""/>
          <p:cNvSpPr/>
          <p:nvPr/>
        </p:nvSpPr>
        <p:spPr>
          <a:xfrm>
            <a:off x="8176260" y="4682007"/>
            <a:ext cx="2053589" cy="955040"/>
          </a:xfrm>
          <a:custGeom>
            <a:avLst/>
            <a:gdLst/>
            <a:ahLst/>
            <a:cxnLst/>
            <a:rect l="l" t="t" r="r" b="b"/>
            <a:pathLst>
              <a:path w="2053590" h="955039">
                <a:moveTo>
                  <a:pt x="2053069" y="780275"/>
                </a:moveTo>
                <a:lnTo>
                  <a:pt x="0" y="780275"/>
                </a:lnTo>
                <a:lnTo>
                  <a:pt x="0" y="954608"/>
                </a:lnTo>
                <a:lnTo>
                  <a:pt x="2053069" y="954608"/>
                </a:lnTo>
                <a:lnTo>
                  <a:pt x="2053069" y="780275"/>
                </a:lnTo>
                <a:close/>
              </a:path>
              <a:path w="2053590" h="955039">
                <a:moveTo>
                  <a:pt x="2053069" y="605917"/>
                </a:moveTo>
                <a:lnTo>
                  <a:pt x="0" y="605917"/>
                </a:lnTo>
                <a:lnTo>
                  <a:pt x="0" y="780262"/>
                </a:lnTo>
                <a:lnTo>
                  <a:pt x="2053069" y="780262"/>
                </a:lnTo>
                <a:lnTo>
                  <a:pt x="2053069" y="605917"/>
                </a:lnTo>
                <a:close/>
              </a:path>
              <a:path w="2053590" h="955039">
                <a:moveTo>
                  <a:pt x="2053069" y="431546"/>
                </a:moveTo>
                <a:lnTo>
                  <a:pt x="0" y="431546"/>
                </a:lnTo>
                <a:lnTo>
                  <a:pt x="0" y="605891"/>
                </a:lnTo>
                <a:lnTo>
                  <a:pt x="2053069" y="605891"/>
                </a:lnTo>
                <a:lnTo>
                  <a:pt x="2053069" y="431546"/>
                </a:lnTo>
                <a:close/>
              </a:path>
              <a:path w="2053590" h="955039">
                <a:moveTo>
                  <a:pt x="2053069" y="257175"/>
                </a:moveTo>
                <a:lnTo>
                  <a:pt x="0" y="257175"/>
                </a:lnTo>
                <a:lnTo>
                  <a:pt x="0" y="431520"/>
                </a:lnTo>
                <a:lnTo>
                  <a:pt x="2053069" y="431520"/>
                </a:lnTo>
                <a:lnTo>
                  <a:pt x="2053069" y="257175"/>
                </a:lnTo>
                <a:close/>
              </a:path>
              <a:path w="2053590" h="955039">
                <a:moveTo>
                  <a:pt x="2053069" y="0"/>
                </a:moveTo>
                <a:lnTo>
                  <a:pt x="0" y="0"/>
                </a:lnTo>
                <a:lnTo>
                  <a:pt x="0" y="257149"/>
                </a:lnTo>
                <a:lnTo>
                  <a:pt x="2053069" y="257149"/>
                </a:lnTo>
                <a:lnTo>
                  <a:pt x="2053069" y="0"/>
                </a:lnTo>
                <a:close/>
              </a:path>
            </a:pathLst>
          </a:custGeom>
          <a:solidFill>
            <a:srgbClr val="D9E0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163218" y="1189101"/>
            <a:ext cx="9486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Waste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Category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16222" y="1189101"/>
            <a:ext cx="237680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Diversion</a:t>
            </a:r>
            <a:r>
              <a:rPr dirty="0" sz="1100" spc="-6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Calculations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from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Spreadsheet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71180" y="1189101"/>
            <a:ext cx="51815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FY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21-</a:t>
            </a:r>
            <a:r>
              <a:rPr dirty="0" sz="1100" spc="-25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187196" y="1200658"/>
          <a:ext cx="9804400" cy="5468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5625"/>
                <a:gridCol w="2582545"/>
                <a:gridCol w="2571114"/>
                <a:gridCol w="2145665"/>
                <a:gridCol w="666115"/>
              </a:tblGrid>
              <a:tr h="958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8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126F55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12700">
                      <a:solidFill>
                        <a:srgbClr val="126F55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Landfill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Landfill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1562.31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Tons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W2E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31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W2E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1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wout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31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10"/>
                        </a:lnSpc>
                      </a:pP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W2E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ts val="131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Landfill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C&amp;D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135.17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Landfill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1,562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Excluded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Green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Waste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651.44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Food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198.89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Excluded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Excluded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Mulch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08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Reuse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Reuse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Organics: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Reuse/donation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8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1.78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Paper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130.06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Haz/Universal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CardBoard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1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Recycled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416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Mixed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361.25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MSW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(no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C&amp;D)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ts val="1275"/>
                        </a:lnSpc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3,126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Haz/Universal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310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Freon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310"/>
                        </a:lnSpc>
                      </a:pP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Reuse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Carpet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1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Reuse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31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Furniture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9.2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1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Allowable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W2E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ts val="131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Haz/Universal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45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E-Waste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45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15.64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45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Landfill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(W2E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above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10% </a:t>
                      </a: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+Ash)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ts val="1145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Haz/Universal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310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Batteries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31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45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Auto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Batteries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45"/>
                        </a:lnSpc>
                      </a:pP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7.52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31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Nitrile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Gloves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1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TOTALS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UCOP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Spreadsheet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ts val="118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Sharps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Reduce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Haz/Universal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Chemicals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17.45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Reuse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Toner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Cartrides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8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Terracycle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8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Other: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Recycled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18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161.35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Excluded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691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Reuse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Other: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Reused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145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8.90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Landfill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1,562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Recycled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C&amp;D: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recycled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2130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415.55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MSW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Diversion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</a:pPr>
                      <a:r>
                        <a:rPr dirty="0" sz="1100" spc="-25" b="1">
                          <a:latin typeface="Calibri"/>
                          <a:cs typeface="Calibri"/>
                        </a:rPr>
                        <a:t>50%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ts val="1315"/>
                        </a:lnSpc>
                      </a:pP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Haz/Universal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Fluro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bulbs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315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1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Organics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1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Reduce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Plastic</a:t>
                      </a:r>
                      <a:r>
                        <a:rPr dirty="0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Containers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01495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Recycle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416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4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Landfill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114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lnB w="78371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78371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27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C&amp;D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Diversion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</a:pPr>
                      <a:r>
                        <a:rPr dirty="0" sz="1100" spc="-25" b="1">
                          <a:latin typeface="Calibri"/>
                          <a:cs typeface="Calibri"/>
                        </a:rPr>
                        <a:t>75%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  <a:tr h="781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26F55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837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26F55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26F55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126F55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58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26F55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6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MSW w C&amp;D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Diversion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126F55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55"/>
                        </a:lnSpc>
                      </a:pPr>
                      <a:r>
                        <a:rPr dirty="0" sz="1100" spc="-25" b="1">
                          <a:latin typeface="Calibri"/>
                          <a:cs typeface="Calibri"/>
                        </a:rPr>
                        <a:t>54%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26F55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9253728" y="4866132"/>
            <a:ext cx="990600" cy="782320"/>
            <a:chOff x="9253728" y="4866132"/>
            <a:chExt cx="990600" cy="782320"/>
          </a:xfrm>
        </p:grpSpPr>
        <p:sp>
          <p:nvSpPr>
            <p:cNvPr id="12" name="object 12" descr=""/>
            <p:cNvSpPr/>
            <p:nvPr/>
          </p:nvSpPr>
          <p:spPr>
            <a:xfrm>
              <a:off x="9259824" y="5099304"/>
              <a:ext cx="978535" cy="239395"/>
            </a:xfrm>
            <a:custGeom>
              <a:avLst/>
              <a:gdLst/>
              <a:ahLst/>
              <a:cxnLst/>
              <a:rect l="l" t="t" r="r" b="b"/>
              <a:pathLst>
                <a:path w="978534" h="239395">
                  <a:moveTo>
                    <a:pt x="858774" y="0"/>
                  </a:moveTo>
                  <a:lnTo>
                    <a:pt x="858774" y="59817"/>
                  </a:lnTo>
                  <a:lnTo>
                    <a:pt x="0" y="59817"/>
                  </a:lnTo>
                  <a:lnTo>
                    <a:pt x="0" y="179451"/>
                  </a:lnTo>
                  <a:lnTo>
                    <a:pt x="858774" y="179451"/>
                  </a:lnTo>
                  <a:lnTo>
                    <a:pt x="858774" y="239268"/>
                  </a:lnTo>
                  <a:lnTo>
                    <a:pt x="978407" y="119634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259824" y="5099304"/>
              <a:ext cx="978535" cy="239395"/>
            </a:xfrm>
            <a:custGeom>
              <a:avLst/>
              <a:gdLst/>
              <a:ahLst/>
              <a:cxnLst/>
              <a:rect l="l" t="t" r="r" b="b"/>
              <a:pathLst>
                <a:path w="978534" h="239395">
                  <a:moveTo>
                    <a:pt x="0" y="59817"/>
                  </a:moveTo>
                  <a:lnTo>
                    <a:pt x="858774" y="59817"/>
                  </a:lnTo>
                  <a:lnTo>
                    <a:pt x="858774" y="0"/>
                  </a:lnTo>
                  <a:lnTo>
                    <a:pt x="978407" y="119634"/>
                  </a:lnTo>
                  <a:lnTo>
                    <a:pt x="858774" y="239268"/>
                  </a:lnTo>
                  <a:lnTo>
                    <a:pt x="858774" y="179451"/>
                  </a:lnTo>
                  <a:lnTo>
                    <a:pt x="0" y="179451"/>
                  </a:lnTo>
                  <a:lnTo>
                    <a:pt x="0" y="59817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259824" y="4872228"/>
              <a:ext cx="978535" cy="231775"/>
            </a:xfrm>
            <a:custGeom>
              <a:avLst/>
              <a:gdLst/>
              <a:ahLst/>
              <a:cxnLst/>
              <a:rect l="l" t="t" r="r" b="b"/>
              <a:pathLst>
                <a:path w="978534" h="231775">
                  <a:moveTo>
                    <a:pt x="862583" y="0"/>
                  </a:moveTo>
                  <a:lnTo>
                    <a:pt x="862583" y="57912"/>
                  </a:lnTo>
                  <a:lnTo>
                    <a:pt x="0" y="57912"/>
                  </a:lnTo>
                  <a:lnTo>
                    <a:pt x="0" y="173736"/>
                  </a:lnTo>
                  <a:lnTo>
                    <a:pt x="862583" y="173736"/>
                  </a:lnTo>
                  <a:lnTo>
                    <a:pt x="862583" y="231648"/>
                  </a:lnTo>
                  <a:lnTo>
                    <a:pt x="978407" y="115824"/>
                  </a:lnTo>
                  <a:lnTo>
                    <a:pt x="8625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259824" y="4872228"/>
              <a:ext cx="978535" cy="231775"/>
            </a:xfrm>
            <a:custGeom>
              <a:avLst/>
              <a:gdLst/>
              <a:ahLst/>
              <a:cxnLst/>
              <a:rect l="l" t="t" r="r" b="b"/>
              <a:pathLst>
                <a:path w="978534" h="231775">
                  <a:moveTo>
                    <a:pt x="0" y="57912"/>
                  </a:moveTo>
                  <a:lnTo>
                    <a:pt x="862583" y="57912"/>
                  </a:lnTo>
                  <a:lnTo>
                    <a:pt x="862583" y="0"/>
                  </a:lnTo>
                  <a:lnTo>
                    <a:pt x="978407" y="115824"/>
                  </a:lnTo>
                  <a:lnTo>
                    <a:pt x="862583" y="231648"/>
                  </a:lnTo>
                  <a:lnTo>
                    <a:pt x="862583" y="173736"/>
                  </a:lnTo>
                  <a:lnTo>
                    <a:pt x="0" y="173736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259824" y="5387340"/>
              <a:ext cx="978535" cy="254635"/>
            </a:xfrm>
            <a:custGeom>
              <a:avLst/>
              <a:gdLst/>
              <a:ahLst/>
              <a:cxnLst/>
              <a:rect l="l" t="t" r="r" b="b"/>
              <a:pathLst>
                <a:path w="978534" h="254635">
                  <a:moveTo>
                    <a:pt x="851153" y="0"/>
                  </a:moveTo>
                  <a:lnTo>
                    <a:pt x="851153" y="63627"/>
                  </a:lnTo>
                  <a:lnTo>
                    <a:pt x="0" y="63627"/>
                  </a:lnTo>
                  <a:lnTo>
                    <a:pt x="0" y="190881"/>
                  </a:lnTo>
                  <a:lnTo>
                    <a:pt x="851153" y="190881"/>
                  </a:lnTo>
                  <a:lnTo>
                    <a:pt x="851153" y="254508"/>
                  </a:lnTo>
                  <a:lnTo>
                    <a:pt x="978407" y="127254"/>
                  </a:lnTo>
                  <a:lnTo>
                    <a:pt x="8511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259824" y="5387340"/>
              <a:ext cx="978535" cy="254635"/>
            </a:xfrm>
            <a:custGeom>
              <a:avLst/>
              <a:gdLst/>
              <a:ahLst/>
              <a:cxnLst/>
              <a:rect l="l" t="t" r="r" b="b"/>
              <a:pathLst>
                <a:path w="978534" h="254635">
                  <a:moveTo>
                    <a:pt x="0" y="63627"/>
                  </a:moveTo>
                  <a:lnTo>
                    <a:pt x="851153" y="63627"/>
                  </a:lnTo>
                  <a:lnTo>
                    <a:pt x="851153" y="0"/>
                  </a:lnTo>
                  <a:lnTo>
                    <a:pt x="978407" y="127254"/>
                  </a:lnTo>
                  <a:lnTo>
                    <a:pt x="851153" y="254508"/>
                  </a:lnTo>
                  <a:lnTo>
                    <a:pt x="851153" y="190881"/>
                  </a:lnTo>
                  <a:lnTo>
                    <a:pt x="0" y="190881"/>
                  </a:lnTo>
                  <a:lnTo>
                    <a:pt x="0" y="63627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9357359" y="6435852"/>
            <a:ext cx="990600" cy="302260"/>
            <a:chOff x="9357359" y="6435852"/>
            <a:chExt cx="990600" cy="302260"/>
          </a:xfrm>
        </p:grpSpPr>
        <p:sp>
          <p:nvSpPr>
            <p:cNvPr id="19" name="object 19" descr=""/>
            <p:cNvSpPr/>
            <p:nvPr/>
          </p:nvSpPr>
          <p:spPr>
            <a:xfrm>
              <a:off x="9363455" y="6441948"/>
              <a:ext cx="978535" cy="289560"/>
            </a:xfrm>
            <a:custGeom>
              <a:avLst/>
              <a:gdLst/>
              <a:ahLst/>
              <a:cxnLst/>
              <a:rect l="l" t="t" r="r" b="b"/>
              <a:pathLst>
                <a:path w="978534" h="289559">
                  <a:moveTo>
                    <a:pt x="833627" y="0"/>
                  </a:moveTo>
                  <a:lnTo>
                    <a:pt x="833627" y="72389"/>
                  </a:lnTo>
                  <a:lnTo>
                    <a:pt x="0" y="72389"/>
                  </a:lnTo>
                  <a:lnTo>
                    <a:pt x="0" y="217169"/>
                  </a:lnTo>
                  <a:lnTo>
                    <a:pt x="833627" y="217169"/>
                  </a:lnTo>
                  <a:lnTo>
                    <a:pt x="833627" y="289559"/>
                  </a:lnTo>
                  <a:lnTo>
                    <a:pt x="978408" y="144779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363455" y="6441948"/>
              <a:ext cx="978535" cy="289560"/>
            </a:xfrm>
            <a:custGeom>
              <a:avLst/>
              <a:gdLst/>
              <a:ahLst/>
              <a:cxnLst/>
              <a:rect l="l" t="t" r="r" b="b"/>
              <a:pathLst>
                <a:path w="978534" h="289559">
                  <a:moveTo>
                    <a:pt x="0" y="72389"/>
                  </a:moveTo>
                  <a:lnTo>
                    <a:pt x="833627" y="72389"/>
                  </a:lnTo>
                  <a:lnTo>
                    <a:pt x="833627" y="0"/>
                  </a:lnTo>
                  <a:lnTo>
                    <a:pt x="978408" y="144779"/>
                  </a:lnTo>
                  <a:lnTo>
                    <a:pt x="833627" y="289559"/>
                  </a:lnTo>
                  <a:lnTo>
                    <a:pt x="833627" y="217169"/>
                  </a:lnTo>
                  <a:lnTo>
                    <a:pt x="0" y="217169"/>
                  </a:lnTo>
                  <a:lnTo>
                    <a:pt x="0" y="72389"/>
                  </a:lnTo>
                  <a:close/>
                </a:path>
              </a:pathLst>
            </a:custGeom>
            <a:ln w="12191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154679" y="1924811"/>
              <a:ext cx="9037320" cy="2842260"/>
            </a:xfrm>
            <a:custGeom>
              <a:avLst/>
              <a:gdLst/>
              <a:ahLst/>
              <a:cxnLst/>
              <a:rect l="l" t="t" r="r" b="b"/>
              <a:pathLst>
                <a:path w="9037320" h="2842260">
                  <a:moveTo>
                    <a:pt x="9036939" y="0"/>
                  </a:moveTo>
                  <a:lnTo>
                    <a:pt x="0" y="0"/>
                  </a:lnTo>
                  <a:lnTo>
                    <a:pt x="0" y="2842260"/>
                  </a:lnTo>
                  <a:lnTo>
                    <a:pt x="9036939" y="2842260"/>
                  </a:lnTo>
                  <a:lnTo>
                    <a:pt x="90369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8946" y="2578430"/>
            <a:ext cx="7395209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465">
                <a:solidFill>
                  <a:srgbClr val="000000"/>
                </a:solidFill>
              </a:rPr>
              <a:t>Big</a:t>
            </a:r>
            <a:r>
              <a:rPr dirty="0" sz="9600" spc="-345">
                <a:solidFill>
                  <a:srgbClr val="000000"/>
                </a:solidFill>
              </a:rPr>
              <a:t> </a:t>
            </a:r>
            <a:r>
              <a:rPr dirty="0" sz="9600" spc="-459">
                <a:solidFill>
                  <a:srgbClr val="000000"/>
                </a:solidFill>
              </a:rPr>
              <a:t>Belly</a:t>
            </a:r>
            <a:r>
              <a:rPr dirty="0" sz="9600" spc="-350">
                <a:solidFill>
                  <a:srgbClr val="000000"/>
                </a:solidFill>
              </a:rPr>
              <a:t> </a:t>
            </a:r>
            <a:r>
              <a:rPr dirty="0" sz="9600" spc="-605">
                <a:solidFill>
                  <a:srgbClr val="000000"/>
                </a:solidFill>
              </a:rPr>
              <a:t>Bins</a:t>
            </a:r>
            <a:endParaRPr sz="9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83919" y="672071"/>
            <a:ext cx="3557270" cy="5321935"/>
          </a:xfrm>
          <a:custGeom>
            <a:avLst/>
            <a:gdLst/>
            <a:ahLst/>
            <a:cxnLst/>
            <a:rect l="l" t="t" r="r" b="b"/>
            <a:pathLst>
              <a:path w="3557270" h="5321935">
                <a:moveTo>
                  <a:pt x="3556888" y="0"/>
                </a:moveTo>
                <a:lnTo>
                  <a:pt x="0" y="0"/>
                </a:lnTo>
                <a:lnTo>
                  <a:pt x="0" y="5321808"/>
                </a:lnTo>
                <a:lnTo>
                  <a:pt x="3556888" y="5321808"/>
                </a:lnTo>
                <a:lnTo>
                  <a:pt x="3556888" y="0"/>
                </a:lnTo>
                <a:close/>
              </a:path>
            </a:pathLst>
          </a:custGeom>
          <a:solidFill>
            <a:srgbClr val="FFC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00250" y="6450329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8334" y="589534"/>
            <a:ext cx="513778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80"/>
              <a:t>Benefits</a:t>
            </a:r>
            <a:r>
              <a:rPr dirty="0" sz="4800" spc="-409"/>
              <a:t> </a:t>
            </a:r>
            <a:r>
              <a:rPr dirty="0" sz="4800" spc="-290"/>
              <a:t>of</a:t>
            </a:r>
            <a:r>
              <a:rPr dirty="0" sz="4800" spc="-385"/>
              <a:t> </a:t>
            </a:r>
            <a:r>
              <a:rPr dirty="0" sz="4800" spc="-320"/>
              <a:t>Big</a:t>
            </a:r>
            <a:r>
              <a:rPr dirty="0" sz="4800" spc="-405"/>
              <a:t> </a:t>
            </a:r>
            <a:r>
              <a:rPr dirty="0" sz="4800" spc="-335"/>
              <a:t>Belly</a:t>
            </a:r>
            <a:endParaRPr sz="4800"/>
          </a:p>
        </p:txBody>
      </p:sp>
      <p:sp>
        <p:nvSpPr>
          <p:cNvPr id="5" name="object 5" descr=""/>
          <p:cNvSpPr txBox="1"/>
          <p:nvPr/>
        </p:nvSpPr>
        <p:spPr>
          <a:xfrm>
            <a:off x="7038593" y="1629918"/>
            <a:ext cx="4291330" cy="4677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har char="•"/>
              <a:tabLst>
                <a:tab pos="285115" algn="l"/>
                <a:tab pos="285750" algn="l"/>
              </a:tabLst>
            </a:pPr>
            <a:r>
              <a:rPr dirty="0" sz="1900" spc="-10">
                <a:latin typeface="Arial"/>
                <a:cs typeface="Arial"/>
              </a:rPr>
              <a:t>Real-</a:t>
            </a:r>
            <a:r>
              <a:rPr dirty="0" sz="1900">
                <a:latin typeface="Arial"/>
                <a:cs typeface="Arial"/>
              </a:rPr>
              <a:t>time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collections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notifications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95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dirty="0" sz="1900">
                <a:latin typeface="Arial"/>
                <a:cs typeface="Arial"/>
              </a:rPr>
              <a:t>No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overflows</a:t>
            </a:r>
            <a:r>
              <a:rPr dirty="0" sz="1900" spc="-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or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visible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waste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dirty="0" sz="1900">
                <a:latin typeface="Arial"/>
                <a:cs typeface="Arial"/>
              </a:rPr>
              <a:t>Eliminate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pilfering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95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dirty="0" sz="1900">
                <a:latin typeface="Arial"/>
                <a:cs typeface="Arial"/>
              </a:rPr>
              <a:t>No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windblown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litter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access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for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critters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dirty="0" sz="1900">
                <a:latin typeface="Arial"/>
                <a:cs typeface="Arial"/>
              </a:rPr>
              <a:t>Increase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recycling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10">
                <a:latin typeface="Arial"/>
                <a:cs typeface="Arial"/>
              </a:rPr>
              <a:t> composting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85115" marR="259079" indent="-273050">
              <a:lnSpc>
                <a:spcPct val="100000"/>
              </a:lnSpc>
              <a:buChar char="•"/>
              <a:tabLst>
                <a:tab pos="285115" algn="l"/>
                <a:tab pos="285750" algn="l"/>
              </a:tabLst>
            </a:pPr>
            <a:r>
              <a:rPr dirty="0" sz="1900">
                <a:latin typeface="Arial"/>
                <a:cs typeface="Arial"/>
              </a:rPr>
              <a:t>Showcase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Campus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commitment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to </a:t>
            </a:r>
            <a:r>
              <a:rPr dirty="0" sz="1900" spc="-10">
                <a:latin typeface="Arial"/>
                <a:cs typeface="Arial"/>
              </a:rPr>
              <a:t>sustainability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85115" marR="165100" indent="-273050">
              <a:lnSpc>
                <a:spcPct val="100299"/>
              </a:lnSpc>
              <a:buChar char="•"/>
              <a:tabLst>
                <a:tab pos="285115" algn="l"/>
                <a:tab pos="285750" algn="l"/>
              </a:tabLst>
            </a:pPr>
            <a:r>
              <a:rPr dirty="0" sz="1900">
                <a:latin typeface="Arial"/>
                <a:cs typeface="Arial"/>
              </a:rPr>
              <a:t>Maintain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cleaner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Campus,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better </a:t>
            </a:r>
            <a:r>
              <a:rPr dirty="0" sz="1900">
                <a:latin typeface="Arial"/>
                <a:cs typeface="Arial"/>
              </a:rPr>
              <a:t>aesthetics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the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oversaturation</a:t>
            </a:r>
            <a:r>
              <a:rPr dirty="0" sz="1900" spc="-1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of </a:t>
            </a:r>
            <a:r>
              <a:rPr dirty="0" sz="1900" spc="-20">
                <a:latin typeface="Arial"/>
                <a:cs typeface="Arial"/>
              </a:rPr>
              <a:t>bins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388" y="1641348"/>
            <a:ext cx="4846320" cy="3634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239000" y="3960876"/>
            <a:ext cx="4535805" cy="2322830"/>
            <a:chOff x="7239000" y="3960876"/>
            <a:chExt cx="4535805" cy="2322830"/>
          </a:xfrm>
        </p:grpSpPr>
        <p:sp>
          <p:nvSpPr>
            <p:cNvPr id="3" name="object 3" descr=""/>
            <p:cNvSpPr/>
            <p:nvPr/>
          </p:nvSpPr>
          <p:spPr>
            <a:xfrm>
              <a:off x="7245095" y="3966972"/>
              <a:ext cx="4523740" cy="2310765"/>
            </a:xfrm>
            <a:custGeom>
              <a:avLst/>
              <a:gdLst/>
              <a:ahLst/>
              <a:cxnLst/>
              <a:rect l="l" t="t" r="r" b="b"/>
              <a:pathLst>
                <a:path w="4523740" h="2310765">
                  <a:moveTo>
                    <a:pt x="4523232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4523232" y="2310384"/>
                  </a:lnTo>
                  <a:lnTo>
                    <a:pt x="45232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45095" y="3966972"/>
              <a:ext cx="4523740" cy="2310765"/>
            </a:xfrm>
            <a:custGeom>
              <a:avLst/>
              <a:gdLst/>
              <a:ahLst/>
              <a:cxnLst/>
              <a:rect l="l" t="t" r="r" b="b"/>
              <a:pathLst>
                <a:path w="4523740" h="2310765">
                  <a:moveTo>
                    <a:pt x="0" y="2310384"/>
                  </a:moveTo>
                  <a:lnTo>
                    <a:pt x="4523232" y="2310384"/>
                  </a:lnTo>
                  <a:lnTo>
                    <a:pt x="4523232" y="0"/>
                  </a:lnTo>
                  <a:lnTo>
                    <a:pt x="0" y="0"/>
                  </a:lnTo>
                  <a:lnTo>
                    <a:pt x="0" y="2310384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513587" y="1216152"/>
            <a:ext cx="5279390" cy="4573905"/>
            <a:chOff x="513587" y="1216152"/>
            <a:chExt cx="5279390" cy="4573905"/>
          </a:xfrm>
        </p:grpSpPr>
        <p:sp>
          <p:nvSpPr>
            <p:cNvPr id="6" name="object 6" descr=""/>
            <p:cNvSpPr/>
            <p:nvPr/>
          </p:nvSpPr>
          <p:spPr>
            <a:xfrm>
              <a:off x="519683" y="1222248"/>
              <a:ext cx="4521835" cy="2484120"/>
            </a:xfrm>
            <a:custGeom>
              <a:avLst/>
              <a:gdLst/>
              <a:ahLst/>
              <a:cxnLst/>
              <a:rect l="l" t="t" r="r" b="b"/>
              <a:pathLst>
                <a:path w="4521835" h="2484120">
                  <a:moveTo>
                    <a:pt x="4521708" y="0"/>
                  </a:moveTo>
                  <a:lnTo>
                    <a:pt x="0" y="0"/>
                  </a:lnTo>
                  <a:lnTo>
                    <a:pt x="0" y="2484120"/>
                  </a:lnTo>
                  <a:lnTo>
                    <a:pt x="4521708" y="2484120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9683" y="1222248"/>
              <a:ext cx="4521835" cy="2484120"/>
            </a:xfrm>
            <a:custGeom>
              <a:avLst/>
              <a:gdLst/>
              <a:ahLst/>
              <a:cxnLst/>
              <a:rect l="l" t="t" r="r" b="b"/>
              <a:pathLst>
                <a:path w="4521835" h="2484120">
                  <a:moveTo>
                    <a:pt x="0" y="2484120"/>
                  </a:moveTo>
                  <a:lnTo>
                    <a:pt x="4521708" y="2484120"/>
                  </a:lnTo>
                  <a:lnTo>
                    <a:pt x="4521708" y="0"/>
                  </a:lnTo>
                  <a:lnTo>
                    <a:pt x="0" y="0"/>
                  </a:lnTo>
                  <a:lnTo>
                    <a:pt x="0" y="248412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7" y="1438656"/>
              <a:ext cx="4974336" cy="435102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27887" y="1328928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5" h="1099185">
                  <a:moveTo>
                    <a:pt x="549402" y="0"/>
                  </a:moveTo>
                  <a:lnTo>
                    <a:pt x="491439" y="3048"/>
                  </a:lnTo>
                  <a:lnTo>
                    <a:pt x="435216" y="11937"/>
                  </a:lnTo>
                  <a:lnTo>
                    <a:pt x="381038" y="26288"/>
                  </a:lnTo>
                  <a:lnTo>
                    <a:pt x="329209" y="45847"/>
                  </a:lnTo>
                  <a:lnTo>
                    <a:pt x="280022" y="70485"/>
                  </a:lnTo>
                  <a:lnTo>
                    <a:pt x="233794" y="99695"/>
                  </a:lnTo>
                  <a:lnTo>
                    <a:pt x="190817" y="133096"/>
                  </a:lnTo>
                  <a:lnTo>
                    <a:pt x="151409" y="170687"/>
                  </a:lnTo>
                  <a:lnTo>
                    <a:pt x="115862" y="211836"/>
                  </a:lnTo>
                  <a:lnTo>
                    <a:pt x="84493" y="256539"/>
                  </a:lnTo>
                  <a:lnTo>
                    <a:pt x="57581" y="304292"/>
                  </a:lnTo>
                  <a:lnTo>
                    <a:pt x="35458" y="354838"/>
                  </a:lnTo>
                  <a:lnTo>
                    <a:pt x="18402" y="407924"/>
                  </a:lnTo>
                  <a:lnTo>
                    <a:pt x="6743" y="463042"/>
                  </a:lnTo>
                  <a:lnTo>
                    <a:pt x="762" y="520192"/>
                  </a:lnTo>
                  <a:lnTo>
                    <a:pt x="0" y="549401"/>
                  </a:lnTo>
                  <a:lnTo>
                    <a:pt x="762" y="578612"/>
                  </a:lnTo>
                  <a:lnTo>
                    <a:pt x="6743" y="635762"/>
                  </a:lnTo>
                  <a:lnTo>
                    <a:pt x="18402" y="691007"/>
                  </a:lnTo>
                  <a:lnTo>
                    <a:pt x="35458" y="743966"/>
                  </a:lnTo>
                  <a:lnTo>
                    <a:pt x="57581" y="794512"/>
                  </a:lnTo>
                  <a:lnTo>
                    <a:pt x="84493" y="842263"/>
                  </a:lnTo>
                  <a:lnTo>
                    <a:pt x="115862" y="886968"/>
                  </a:lnTo>
                  <a:lnTo>
                    <a:pt x="151409" y="928116"/>
                  </a:lnTo>
                  <a:lnTo>
                    <a:pt x="190817" y="965708"/>
                  </a:lnTo>
                  <a:lnTo>
                    <a:pt x="233794" y="999109"/>
                  </a:lnTo>
                  <a:lnTo>
                    <a:pt x="280022" y="1028319"/>
                  </a:lnTo>
                  <a:lnTo>
                    <a:pt x="329209" y="1052957"/>
                  </a:lnTo>
                  <a:lnTo>
                    <a:pt x="381038" y="1072514"/>
                  </a:lnTo>
                  <a:lnTo>
                    <a:pt x="435216" y="1086866"/>
                  </a:lnTo>
                  <a:lnTo>
                    <a:pt x="491439" y="1095756"/>
                  </a:lnTo>
                  <a:lnTo>
                    <a:pt x="549402" y="1098804"/>
                  </a:lnTo>
                  <a:lnTo>
                    <a:pt x="578573" y="1098042"/>
                  </a:lnTo>
                  <a:lnTo>
                    <a:pt x="635711" y="1092073"/>
                  </a:lnTo>
                  <a:lnTo>
                    <a:pt x="691007" y="1080389"/>
                  </a:lnTo>
                  <a:lnTo>
                    <a:pt x="743966" y="1063371"/>
                  </a:lnTo>
                  <a:lnTo>
                    <a:pt x="794512" y="1041273"/>
                  </a:lnTo>
                  <a:lnTo>
                    <a:pt x="842264" y="1014349"/>
                  </a:lnTo>
                  <a:lnTo>
                    <a:pt x="886968" y="982980"/>
                  </a:lnTo>
                  <a:lnTo>
                    <a:pt x="928116" y="947420"/>
                  </a:lnTo>
                  <a:lnTo>
                    <a:pt x="965708" y="907923"/>
                  </a:lnTo>
                  <a:lnTo>
                    <a:pt x="999109" y="864997"/>
                  </a:lnTo>
                  <a:lnTo>
                    <a:pt x="1028319" y="818769"/>
                  </a:lnTo>
                  <a:lnTo>
                    <a:pt x="1052957" y="769620"/>
                  </a:lnTo>
                  <a:lnTo>
                    <a:pt x="1072514" y="717804"/>
                  </a:lnTo>
                  <a:lnTo>
                    <a:pt x="1086866" y="663575"/>
                  </a:lnTo>
                  <a:lnTo>
                    <a:pt x="1095756" y="607313"/>
                  </a:lnTo>
                  <a:lnTo>
                    <a:pt x="1098804" y="549401"/>
                  </a:lnTo>
                  <a:lnTo>
                    <a:pt x="1098042" y="520192"/>
                  </a:lnTo>
                  <a:lnTo>
                    <a:pt x="1092073" y="463042"/>
                  </a:lnTo>
                  <a:lnTo>
                    <a:pt x="1080389" y="407924"/>
                  </a:lnTo>
                  <a:lnTo>
                    <a:pt x="1063370" y="354838"/>
                  </a:lnTo>
                  <a:lnTo>
                    <a:pt x="1041273" y="304292"/>
                  </a:lnTo>
                  <a:lnTo>
                    <a:pt x="1014349" y="256539"/>
                  </a:lnTo>
                  <a:lnTo>
                    <a:pt x="982980" y="211836"/>
                  </a:lnTo>
                  <a:lnTo>
                    <a:pt x="947420" y="170687"/>
                  </a:lnTo>
                  <a:lnTo>
                    <a:pt x="907923" y="133096"/>
                  </a:lnTo>
                  <a:lnTo>
                    <a:pt x="864997" y="99695"/>
                  </a:lnTo>
                  <a:lnTo>
                    <a:pt x="818769" y="70485"/>
                  </a:lnTo>
                  <a:lnTo>
                    <a:pt x="769620" y="45847"/>
                  </a:lnTo>
                  <a:lnTo>
                    <a:pt x="717804" y="26288"/>
                  </a:lnTo>
                  <a:lnTo>
                    <a:pt x="663575" y="11937"/>
                  </a:lnTo>
                  <a:lnTo>
                    <a:pt x="607364" y="3048"/>
                  </a:lnTo>
                  <a:lnTo>
                    <a:pt x="549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8137" rIns="0" bIns="0" rtlCol="0" vert="horz">
            <a:spAutoFit/>
          </a:bodyPr>
          <a:lstStyle/>
          <a:p>
            <a:pPr marL="3743325">
              <a:lnSpc>
                <a:spcPct val="100000"/>
              </a:lnSpc>
              <a:spcBef>
                <a:spcPts val="100"/>
              </a:spcBef>
            </a:pPr>
            <a:r>
              <a:rPr dirty="0" sz="4800" spc="-370"/>
              <a:t>Duo</a:t>
            </a:r>
            <a:r>
              <a:rPr dirty="0" sz="4800" spc="-130"/>
              <a:t> </a:t>
            </a:r>
            <a:r>
              <a:rPr dirty="0" sz="4800" spc="-160"/>
              <a:t>Stations</a:t>
            </a:r>
            <a:endParaRPr sz="4800"/>
          </a:p>
        </p:txBody>
      </p:sp>
      <p:sp>
        <p:nvSpPr>
          <p:cNvPr id="11" name="object 11" descr=""/>
          <p:cNvSpPr/>
          <p:nvPr/>
        </p:nvSpPr>
        <p:spPr>
          <a:xfrm>
            <a:off x="2233422" y="6378702"/>
            <a:ext cx="8192770" cy="0"/>
          </a:xfrm>
          <a:custGeom>
            <a:avLst/>
            <a:gdLst/>
            <a:ahLst/>
            <a:cxnLst/>
            <a:rect l="l" t="t" r="r" b="b"/>
            <a:pathLst>
              <a:path w="8192770" h="0">
                <a:moveTo>
                  <a:pt x="0" y="0"/>
                </a:moveTo>
                <a:lnTo>
                  <a:pt x="8192770" y="0"/>
                </a:lnTo>
              </a:path>
            </a:pathLst>
          </a:custGeom>
          <a:ln w="41148">
            <a:solidFill>
              <a:srgbClr val="FFC50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6493764" y="1330452"/>
            <a:ext cx="5181600" cy="4753610"/>
            <a:chOff x="6493764" y="1330452"/>
            <a:chExt cx="5181600" cy="475361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3764" y="1732788"/>
              <a:ext cx="4860036" cy="435102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578084" y="1330452"/>
              <a:ext cx="1097280" cy="1099185"/>
            </a:xfrm>
            <a:custGeom>
              <a:avLst/>
              <a:gdLst/>
              <a:ahLst/>
              <a:cxnLst/>
              <a:rect l="l" t="t" r="r" b="b"/>
              <a:pathLst>
                <a:path w="1097279" h="1099185">
                  <a:moveTo>
                    <a:pt x="548640" y="0"/>
                  </a:moveTo>
                  <a:lnTo>
                    <a:pt x="490727" y="3048"/>
                  </a:lnTo>
                  <a:lnTo>
                    <a:pt x="434594" y="11937"/>
                  </a:lnTo>
                  <a:lnTo>
                    <a:pt x="380492" y="26288"/>
                  </a:lnTo>
                  <a:lnTo>
                    <a:pt x="328802" y="45847"/>
                  </a:lnTo>
                  <a:lnTo>
                    <a:pt x="279654" y="70485"/>
                  </a:lnTo>
                  <a:lnTo>
                    <a:pt x="233425" y="99695"/>
                  </a:lnTo>
                  <a:lnTo>
                    <a:pt x="190500" y="133096"/>
                  </a:lnTo>
                  <a:lnTo>
                    <a:pt x="151257" y="170687"/>
                  </a:lnTo>
                  <a:lnTo>
                    <a:pt x="115697" y="211836"/>
                  </a:lnTo>
                  <a:lnTo>
                    <a:pt x="84327" y="256539"/>
                  </a:lnTo>
                  <a:lnTo>
                    <a:pt x="57531" y="304292"/>
                  </a:lnTo>
                  <a:lnTo>
                    <a:pt x="35433" y="354838"/>
                  </a:lnTo>
                  <a:lnTo>
                    <a:pt x="18415" y="407924"/>
                  </a:lnTo>
                  <a:lnTo>
                    <a:pt x="6731" y="463042"/>
                  </a:lnTo>
                  <a:lnTo>
                    <a:pt x="762" y="520192"/>
                  </a:lnTo>
                  <a:lnTo>
                    <a:pt x="0" y="549401"/>
                  </a:lnTo>
                  <a:lnTo>
                    <a:pt x="762" y="578612"/>
                  </a:lnTo>
                  <a:lnTo>
                    <a:pt x="6731" y="635762"/>
                  </a:lnTo>
                  <a:lnTo>
                    <a:pt x="18415" y="691007"/>
                  </a:lnTo>
                  <a:lnTo>
                    <a:pt x="35433" y="743965"/>
                  </a:lnTo>
                  <a:lnTo>
                    <a:pt x="57531" y="794512"/>
                  </a:lnTo>
                  <a:lnTo>
                    <a:pt x="84327" y="842263"/>
                  </a:lnTo>
                  <a:lnTo>
                    <a:pt x="115697" y="886968"/>
                  </a:lnTo>
                  <a:lnTo>
                    <a:pt x="151257" y="928115"/>
                  </a:lnTo>
                  <a:lnTo>
                    <a:pt x="190500" y="965708"/>
                  </a:lnTo>
                  <a:lnTo>
                    <a:pt x="233425" y="999109"/>
                  </a:lnTo>
                  <a:lnTo>
                    <a:pt x="279654" y="1028319"/>
                  </a:lnTo>
                  <a:lnTo>
                    <a:pt x="328802" y="1052957"/>
                  </a:lnTo>
                  <a:lnTo>
                    <a:pt x="380492" y="1072514"/>
                  </a:lnTo>
                  <a:lnTo>
                    <a:pt x="434594" y="1086865"/>
                  </a:lnTo>
                  <a:lnTo>
                    <a:pt x="490727" y="1095756"/>
                  </a:lnTo>
                  <a:lnTo>
                    <a:pt x="548640" y="1098803"/>
                  </a:lnTo>
                  <a:lnTo>
                    <a:pt x="577723" y="1098042"/>
                  </a:lnTo>
                  <a:lnTo>
                    <a:pt x="634873" y="1092073"/>
                  </a:lnTo>
                  <a:lnTo>
                    <a:pt x="689991" y="1080389"/>
                  </a:lnTo>
                  <a:lnTo>
                    <a:pt x="742950" y="1063371"/>
                  </a:lnTo>
                  <a:lnTo>
                    <a:pt x="793496" y="1041273"/>
                  </a:lnTo>
                  <a:lnTo>
                    <a:pt x="841121" y="1014349"/>
                  </a:lnTo>
                  <a:lnTo>
                    <a:pt x="885698" y="982980"/>
                  </a:lnTo>
                  <a:lnTo>
                    <a:pt x="926846" y="947420"/>
                  </a:lnTo>
                  <a:lnTo>
                    <a:pt x="964311" y="907923"/>
                  </a:lnTo>
                  <a:lnTo>
                    <a:pt x="997839" y="864997"/>
                  </a:lnTo>
                  <a:lnTo>
                    <a:pt x="1026922" y="818769"/>
                  </a:lnTo>
                  <a:lnTo>
                    <a:pt x="1051433" y="769620"/>
                  </a:lnTo>
                  <a:lnTo>
                    <a:pt x="1070991" y="717803"/>
                  </a:lnTo>
                  <a:lnTo>
                    <a:pt x="1085469" y="663575"/>
                  </a:lnTo>
                  <a:lnTo>
                    <a:pt x="1094232" y="607313"/>
                  </a:lnTo>
                  <a:lnTo>
                    <a:pt x="1097280" y="549401"/>
                  </a:lnTo>
                  <a:lnTo>
                    <a:pt x="1096518" y="520192"/>
                  </a:lnTo>
                  <a:lnTo>
                    <a:pt x="1090549" y="463042"/>
                  </a:lnTo>
                  <a:lnTo>
                    <a:pt x="1078865" y="407924"/>
                  </a:lnTo>
                  <a:lnTo>
                    <a:pt x="1061847" y="354838"/>
                  </a:lnTo>
                  <a:lnTo>
                    <a:pt x="1039749" y="304292"/>
                  </a:lnTo>
                  <a:lnTo>
                    <a:pt x="1012951" y="256539"/>
                  </a:lnTo>
                  <a:lnTo>
                    <a:pt x="981583" y="211836"/>
                  </a:lnTo>
                  <a:lnTo>
                    <a:pt x="946023" y="170687"/>
                  </a:lnTo>
                  <a:lnTo>
                    <a:pt x="906780" y="133096"/>
                  </a:lnTo>
                  <a:lnTo>
                    <a:pt x="863854" y="99695"/>
                  </a:lnTo>
                  <a:lnTo>
                    <a:pt x="817626" y="70485"/>
                  </a:lnTo>
                  <a:lnTo>
                    <a:pt x="768476" y="45847"/>
                  </a:lnTo>
                  <a:lnTo>
                    <a:pt x="716788" y="26288"/>
                  </a:lnTo>
                  <a:lnTo>
                    <a:pt x="662686" y="11937"/>
                  </a:lnTo>
                  <a:lnTo>
                    <a:pt x="606551" y="3048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56894" y="1712214"/>
            <a:ext cx="639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Before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879581" y="1713357"/>
            <a:ext cx="4959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 Lan N Dinh</dc:creator>
  <dc:title>PowerPoint Presentation</dc:title>
  <dcterms:created xsi:type="dcterms:W3CDTF">2022-11-17T16:27:43Z</dcterms:created>
  <dcterms:modified xsi:type="dcterms:W3CDTF">2022-11-17T16:27:43Z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2022-11-17T00:00:00Z</vt:filetime>
  </property>
  <property fmtid="{D5CDD505-2E9C-101B-9397-08002B2CF9AE}" pid="5" name="Producer">
    <vt:lpwstr>Microsoft® PowerPoint® 2019</vt:lpwstr>
  </property>
</Properties>
</file>