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E6C4-F42F-256C-AF03-E93E4B34D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8D284-87CC-C3FB-040E-B3D2B8F1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EB703-C780-D0FC-4C23-98F2DE70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DE2-8E02-4E22-85D9-29084E267B9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8C27-6685-CEDD-FB83-CB4186B2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A33A2-F287-9689-3FDE-8E0BCD84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D399-8CA9-4A5A-983E-E09AB356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7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EA5C6-F786-BFD8-679F-3617BDF8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B9380-15A1-3370-FAA6-A8083BA0D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5064C-8B17-9F6E-729F-545C6218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DE2-8E02-4E22-85D9-29084E267B9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03742-586B-EBE7-5481-597CB0A7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76A21-8080-CD86-6F81-181FFDE2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D399-8CA9-4A5A-983E-E09AB356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7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CCBB76-96EE-6E21-6BFE-955C6BDF6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7BFCA-32DB-8CB0-15CC-C92BC2466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62453-7CAC-0AAB-76F9-38D7A053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DE2-8E02-4E22-85D9-29084E267B9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BB6D9-AC3F-1207-245C-B1452AB3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3FFEF-8C1E-5D6D-A7C1-A78B9A50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D399-8CA9-4A5A-983E-E09AB356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3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63B42-49DA-16A1-93D4-F56E0B72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1EF5A-B0BD-315C-B0CD-A93B5A179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8D09D-F97D-937C-A1E7-1B1BCC1E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DE2-8E02-4E22-85D9-29084E267B9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CC4C2-568D-531B-83EB-53845507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CA4CA-C0ED-A07A-E6E6-57FA4AB5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D399-8CA9-4A5A-983E-E09AB356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7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5FDCA-A221-EC83-0F58-F8490717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B418F-0A2C-601F-94B3-3955A8A05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A72DE-C825-3829-1F3B-03033F61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DE2-8E02-4E22-85D9-29084E267B9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E946-8C25-11DB-CD65-7E8E0226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56C6F-5263-A45E-6C5A-AD04F3D5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D399-8CA9-4A5A-983E-E09AB356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8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7780-7B50-B352-163C-6670A021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59264-AB8D-DEA7-FA09-BBB0FF659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61D7B-F470-D8A0-A7E7-2A1F62650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7122A-D15D-8F88-A5B6-64290963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DE2-8E02-4E22-85D9-29084E267B9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85115-FB71-D550-2487-2B7DDFAE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4AC83-1A18-3A75-8E8D-A6B0E905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D399-8CA9-4A5A-983E-E09AB356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D8D1-A6F8-1163-BF7F-432BE0F7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572F4-CB4E-4688-FB33-FE7F30A88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37709-D6A9-FA0C-814F-128D69BD4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76F77-57AA-7528-6690-4A3687915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83821-7D4C-74AF-DC0F-FD2811A5B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BA700-D292-A903-C977-1F86177E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DE2-8E02-4E22-85D9-29084E267B9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A1E64-1B84-DD2D-3939-643AA092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186204-541F-EF6C-83F4-CB4185E1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D399-8CA9-4A5A-983E-E09AB356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7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F0551-0F1B-BAD1-70A0-48FCEEF7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F6FC9-99DB-127F-B9E5-78DC527E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DE2-8E02-4E22-85D9-29084E267B9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D778C-7828-CCFB-5C82-CD47013D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9912E-5938-F7E5-E79E-DAE054AF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D399-8CA9-4A5A-983E-E09AB356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5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3FC2E1-9C29-A7E9-F925-54C8AE9B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DE2-8E02-4E22-85D9-29084E267B9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FA2B2-0EE9-8AB2-6FAB-FE3E0092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2971B-9B35-B716-61F7-E85756BD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D399-8CA9-4A5A-983E-E09AB356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7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1EC0-4D8B-9E73-D5CE-D2502E78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AA689-E110-7514-9A7C-74F46AAB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7C512-16C3-66A5-978F-894C0D386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98C9E-9B88-BD20-C713-FD81FF8E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DE2-8E02-4E22-85D9-29084E267B9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6DD9C-C705-72F6-3FE5-9CF592C5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4A168-EAD9-396D-8150-A7CE6BD5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D399-8CA9-4A5A-983E-E09AB356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4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B4E5-EC8E-F7AF-1A81-13113A09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D6C28-995C-91A0-E162-560802C60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66AB7-6969-F83D-2F25-DC3009E9C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496E8-6AFD-9AEC-A89A-9F9ACC0F7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EDE2-8E02-4E22-85D9-29084E267B9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B5E1B-40FE-4223-6ED0-6230E5F3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FBFF0-4869-F65B-A32A-7DF8014E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D399-8CA9-4A5A-983E-E09AB356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68B768-F933-9222-916B-A05CE582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BD579-3507-5B4D-ED49-B0C371F02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FD204-3831-0510-CE07-4C78FC9F7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EDE2-8E02-4E22-85D9-29084E267B9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03BDF-A4CE-5A80-7F98-E92AF063A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DABC4-7979-A0C1-E8EE-CE7242272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FD399-8CA9-4A5A-983E-E09AB356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8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mall plant growing on soil">
            <a:extLst>
              <a:ext uri="{FF2B5EF4-FFF2-40B4-BE49-F238E27FC236}">
                <a16:creationId xmlns:a16="http://schemas.microsoft.com/office/drawing/2014/main" id="{5EE5EF47-4051-5964-49B8-A97DE4CE3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7A5965-FAE7-313D-E031-09A005A30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/>
              <a:t>RCC Sustainability Efforts, Challenges, and Successes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E225265-AEEB-DC3E-2DEF-30B09405D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Presenter: Dr. Tonya Huff</a:t>
            </a:r>
          </a:p>
          <a:p>
            <a:pPr algn="l"/>
            <a:r>
              <a:rPr lang="en-US" sz="2000" dirty="0"/>
              <a:t>Professor, RCC Life Sciences Dept.</a:t>
            </a:r>
          </a:p>
          <a:p>
            <a:pPr algn="l"/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674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Sustainability">
            <a:extLst>
              <a:ext uri="{FF2B5EF4-FFF2-40B4-BE49-F238E27FC236}">
                <a16:creationId xmlns:a16="http://schemas.microsoft.com/office/drawing/2014/main" id="{88C164C9-A5FB-4973-EA85-39D6A4E06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9091" r="1071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85161-3776-BB00-7E20-45C507AD5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/>
              <a:t>RCCD Sustainability &amp; Climate Action Plan (SCAP)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827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o Make Sustainability An Everyday Part Of Your Business - EcoMatcher">
            <a:extLst>
              <a:ext uri="{FF2B5EF4-FFF2-40B4-BE49-F238E27FC236}">
                <a16:creationId xmlns:a16="http://schemas.microsoft.com/office/drawing/2014/main" id="{1063972F-FF12-B0A3-76DF-30AF4BD34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091" r="24936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B1C15-9C6B-2DEC-8FB1-DFBB5566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2347655"/>
            <a:ext cx="4023360" cy="19788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“Triple Bottom Line”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BD3F0-3CB7-D03F-3F3B-B45363671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400" dirty="0"/>
              <a:t>Environmental Stewardship</a:t>
            </a:r>
          </a:p>
          <a:p>
            <a:r>
              <a:rPr lang="en-US" sz="2400" dirty="0"/>
              <a:t>Fiscal Responsibility</a:t>
            </a:r>
          </a:p>
          <a:p>
            <a:r>
              <a:rPr lang="en-US" sz="2400" dirty="0"/>
              <a:t>Social Equity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03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C508D-05A3-C897-7AB4-EF648001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Ten Impact Areas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DC71D-2685-59DB-B08F-83FCEC3EE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772032"/>
            <a:ext cx="4586513" cy="36477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Academics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Decarbonization &amp; Climate Justice</a:t>
            </a:r>
          </a:p>
          <a:p>
            <a:r>
              <a:rPr lang="en-US" sz="2000" dirty="0">
                <a:solidFill>
                  <a:schemeClr val="bg1"/>
                </a:solidFill>
              </a:rPr>
              <a:t>Waste Minimization and Procurement</a:t>
            </a:r>
          </a:p>
          <a:p>
            <a:r>
              <a:rPr lang="en-US" sz="2000" dirty="0">
                <a:solidFill>
                  <a:schemeClr val="bg1"/>
                </a:solidFill>
              </a:rPr>
              <a:t>Partnerships</a:t>
            </a:r>
          </a:p>
          <a:p>
            <a:r>
              <a:rPr lang="en-US" sz="2000" dirty="0">
                <a:solidFill>
                  <a:schemeClr val="bg1"/>
                </a:solidFill>
              </a:rPr>
              <a:t>Trust &amp; Transparency</a:t>
            </a:r>
          </a:p>
          <a:p>
            <a:r>
              <a:rPr lang="en-US" sz="2000" dirty="0">
                <a:solidFill>
                  <a:schemeClr val="bg1"/>
                </a:solidFill>
              </a:rPr>
              <a:t>Equity &amp; Social Justice</a:t>
            </a:r>
          </a:p>
          <a:p>
            <a:r>
              <a:rPr lang="en-US" sz="2000" dirty="0">
                <a:solidFill>
                  <a:schemeClr val="bg1"/>
                </a:solidFill>
              </a:rPr>
              <a:t>Water &amp; Ecosystems</a:t>
            </a:r>
          </a:p>
          <a:p>
            <a:r>
              <a:rPr lang="en-US" sz="2000" dirty="0">
                <a:solidFill>
                  <a:schemeClr val="bg1"/>
                </a:solidFill>
              </a:rPr>
              <a:t>Engagement</a:t>
            </a:r>
          </a:p>
          <a:p>
            <a:r>
              <a:rPr lang="en-US" sz="2000" dirty="0">
                <a:solidFill>
                  <a:schemeClr val="bg1"/>
                </a:solidFill>
              </a:rPr>
              <a:t>Health &amp; Well-Being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Resiliency</a:t>
            </a:r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chieving eco sustainability in dentistry – Dentistry.co.uk">
            <a:extLst>
              <a:ext uri="{FF2B5EF4-FFF2-40B4-BE49-F238E27FC236}">
                <a16:creationId xmlns:a16="http://schemas.microsoft.com/office/drawing/2014/main" id="{05FAD17F-EBF2-0AED-4732-DA6F30056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1" r="27881" b="-2"/>
          <a:stretch/>
        </p:blipFill>
        <p:spPr bwMode="auto">
          <a:xfrm>
            <a:off x="6525453" y="242291"/>
            <a:ext cx="5666547" cy="637341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4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Rectangle 411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D21F3-48B1-E315-B172-4BC36F43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2022-23 is the Year of Sustainability at RCC!</a:t>
            </a:r>
          </a:p>
        </p:txBody>
      </p:sp>
      <p:cxnSp>
        <p:nvCxnSpPr>
          <p:cNvPr id="4122" name="Straight Connector 411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F42C-BEEF-1B72-DB18-97124D01A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369" y="1781867"/>
            <a:ext cx="4586513" cy="364771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November: Waste Minimization and Procurement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TODAY: Zero Waste Fair</a:t>
            </a:r>
          </a:p>
          <a:p>
            <a:r>
              <a:rPr lang="en-US" sz="2000" dirty="0">
                <a:solidFill>
                  <a:schemeClr val="bg1"/>
                </a:solidFill>
              </a:rPr>
              <a:t>Clothing swap</a:t>
            </a:r>
          </a:p>
          <a:p>
            <a:r>
              <a:rPr lang="en-US" sz="2000" dirty="0">
                <a:solidFill>
                  <a:schemeClr val="bg1"/>
                </a:solidFill>
              </a:rPr>
              <a:t>Career Closet pop-up</a:t>
            </a:r>
          </a:p>
          <a:p>
            <a:r>
              <a:rPr lang="en-US" sz="2000" dirty="0">
                <a:solidFill>
                  <a:schemeClr val="bg1"/>
                </a:solidFill>
              </a:rPr>
              <a:t>Menstrual cup give-away and education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Sustainable pet care</a:t>
            </a:r>
          </a:p>
          <a:p>
            <a:r>
              <a:rPr lang="en-US" sz="2000" dirty="0">
                <a:solidFill>
                  <a:schemeClr val="bg1"/>
                </a:solidFill>
              </a:rPr>
              <a:t>Low-waste gift giving and holiday meals</a:t>
            </a:r>
          </a:p>
          <a:p>
            <a:r>
              <a:rPr lang="en-US" sz="2000" dirty="0">
                <a:solidFill>
                  <a:schemeClr val="bg1"/>
                </a:solidFill>
              </a:rPr>
              <a:t>Tap water vs. bottled water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Test your recycling IQ</a:t>
            </a:r>
          </a:p>
        </p:txBody>
      </p:sp>
      <p:cxnSp>
        <p:nvCxnSpPr>
          <p:cNvPr id="4123" name="Straight Connector 411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cycle-graphic">
            <a:extLst>
              <a:ext uri="{FF2B5EF4-FFF2-40B4-BE49-F238E27FC236}">
                <a16:creationId xmlns:a16="http://schemas.microsoft.com/office/drawing/2014/main" id="{711BFF3C-F615-3517-7C78-846949100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r="793" b="-1"/>
          <a:stretch/>
        </p:blipFill>
        <p:spPr bwMode="auto">
          <a:xfrm>
            <a:off x="7217592" y="1238491"/>
            <a:ext cx="4974408" cy="508911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83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54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allenges in Recycling | Environmental Center | University of Colorado  Boulder">
            <a:extLst>
              <a:ext uri="{FF2B5EF4-FFF2-40B4-BE49-F238E27FC236}">
                <a16:creationId xmlns:a16="http://schemas.microsoft.com/office/drawing/2014/main" id="{5C40DB91-588A-76F0-AA0B-131555E09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7412" b="1679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2056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B0276-3D87-8265-9E32-2D6C4CDA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4000" dirty="0"/>
              <a:t>Challenges</a:t>
            </a:r>
          </a:p>
        </p:txBody>
      </p:sp>
      <p:sp>
        <p:nvSpPr>
          <p:cNvPr id="2065" name="Rectangle 205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6" name="Rectangle 206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79892-FEDC-79D1-E02A-6E069B66E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2400" dirty="0"/>
              <a:t>Prioritization and support from (some) administrators</a:t>
            </a:r>
          </a:p>
          <a:p>
            <a:r>
              <a:rPr lang="en-US" sz="2400" dirty="0"/>
              <a:t>Funding &amp; labor</a:t>
            </a:r>
          </a:p>
          <a:p>
            <a:r>
              <a:rPr lang="en-US" sz="2400" dirty="0"/>
              <a:t>Recycling expansion concerns</a:t>
            </a:r>
          </a:p>
        </p:txBody>
      </p:sp>
    </p:spTree>
    <p:extLst>
      <p:ext uri="{BB962C8B-B14F-4D97-AF65-F5344CB8AC3E}">
        <p14:creationId xmlns:p14="http://schemas.microsoft.com/office/powerpoint/2010/main" val="3369005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5 Ideas to Revitalize Your Company's Sustainability Program for Earth Day">
            <a:extLst>
              <a:ext uri="{FF2B5EF4-FFF2-40B4-BE49-F238E27FC236}">
                <a16:creationId xmlns:a16="http://schemas.microsoft.com/office/drawing/2014/main" id="{2C40D73A-779E-F494-BB17-833694BB0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576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85161-3776-BB00-7E20-45C507AD5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28" y="1161288"/>
            <a:ext cx="3438144" cy="1124712"/>
          </a:xfrm>
        </p:spPr>
        <p:txBody>
          <a:bodyPr anchor="b">
            <a:normAutofit/>
          </a:bodyPr>
          <a:lstStyle/>
          <a:p>
            <a:br>
              <a:rPr lang="en-US" sz="2800" dirty="0"/>
            </a:br>
            <a:r>
              <a:rPr lang="en-US" sz="4000" dirty="0"/>
              <a:t>Successes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FE3D8-2417-1D6B-E077-5AE79750A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28" y="2718054"/>
            <a:ext cx="3438906" cy="3682746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/>
              <a:t>Sustainability Champions Program</a:t>
            </a:r>
          </a:p>
          <a:p>
            <a:r>
              <a:rPr lang="en-US" sz="2400" dirty="0"/>
              <a:t>A.A. and A.S. Degrees in Sustainability</a:t>
            </a:r>
          </a:p>
          <a:p>
            <a:r>
              <a:rPr lang="en-US" sz="2400" dirty="0"/>
              <a:t>Buy Nothing RCC</a:t>
            </a:r>
          </a:p>
          <a:p>
            <a:r>
              <a:rPr lang="en-US" sz="2400" dirty="0"/>
              <a:t>Share Shelves</a:t>
            </a:r>
          </a:p>
          <a:p>
            <a:r>
              <a:rPr lang="en-US" sz="2400" dirty="0"/>
              <a:t>Student Sustainability Collective</a:t>
            </a:r>
          </a:p>
          <a:p>
            <a:r>
              <a:rPr lang="en-US" sz="2400" dirty="0"/>
              <a:t>Campus Urban Forest Inventory</a:t>
            </a:r>
          </a:p>
        </p:txBody>
      </p:sp>
    </p:spTree>
    <p:extLst>
      <p:ext uri="{BB962C8B-B14F-4D97-AF65-F5344CB8AC3E}">
        <p14:creationId xmlns:p14="http://schemas.microsoft.com/office/powerpoint/2010/main" val="2880239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164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RCC Sustainability Efforts, Challenges, and Successes</vt:lpstr>
      <vt:lpstr>RCCD Sustainability &amp; Climate Action Plan (SCAP) </vt:lpstr>
      <vt:lpstr>“Triple Bottom Line” Approach</vt:lpstr>
      <vt:lpstr>Ten Impact Areas</vt:lpstr>
      <vt:lpstr>2022-23 is the Year of Sustainability at RCC!</vt:lpstr>
      <vt:lpstr>Challenges</vt:lpstr>
      <vt:lpstr> Successes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RCCD Sustainability &amp; Climate Action Plan (SCAP) </dc:title>
  <dc:creator>Huff, Tonya</dc:creator>
  <cp:lastModifiedBy>Huff, Tonya</cp:lastModifiedBy>
  <cp:revision>3</cp:revision>
  <dcterms:created xsi:type="dcterms:W3CDTF">2022-09-13T00:32:56Z</dcterms:created>
  <dcterms:modified xsi:type="dcterms:W3CDTF">2022-11-14T23:08:34Z</dcterms:modified>
</cp:coreProperties>
</file>